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62" r:id="rId3"/>
    <p:sldId id="290" r:id="rId4"/>
    <p:sldId id="344" r:id="rId5"/>
    <p:sldId id="359" r:id="rId6"/>
    <p:sldId id="368" r:id="rId7"/>
    <p:sldId id="369" r:id="rId8"/>
    <p:sldId id="360" r:id="rId9"/>
    <p:sldId id="306" r:id="rId10"/>
    <p:sldId id="361" r:id="rId11"/>
    <p:sldId id="376" r:id="rId12"/>
    <p:sldId id="365" r:id="rId13"/>
    <p:sldId id="364" r:id="rId14"/>
    <p:sldId id="370" r:id="rId15"/>
    <p:sldId id="366" r:id="rId16"/>
    <p:sldId id="362" r:id="rId17"/>
    <p:sldId id="367" r:id="rId18"/>
    <p:sldId id="299" r:id="rId19"/>
    <p:sldId id="286" r:id="rId20"/>
    <p:sldId id="304" r:id="rId21"/>
    <p:sldId id="305" r:id="rId22"/>
    <p:sldId id="371" r:id="rId23"/>
    <p:sldId id="285" r:id="rId24"/>
    <p:sldId id="372" r:id="rId25"/>
    <p:sldId id="373" r:id="rId26"/>
    <p:sldId id="374" r:id="rId27"/>
    <p:sldId id="334" r:id="rId28"/>
    <p:sldId id="375" r:id="rId29"/>
    <p:sldId id="339" r:id="rId30"/>
    <p:sldId id="377" r:id="rId31"/>
    <p:sldId id="378" r:id="rId32"/>
    <p:sldId id="379" r:id="rId33"/>
    <p:sldId id="381" r:id="rId34"/>
    <p:sldId id="309" r:id="rId35"/>
    <p:sldId id="382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  <p15:guide id="4" pos="576" userDrawn="1">
          <p15:clr>
            <a:srgbClr val="A4A3A4"/>
          </p15:clr>
        </p15:guide>
        <p15:guide id="5" pos="71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FFFF89"/>
    <a:srgbClr val="F6D86D"/>
    <a:srgbClr val="ECD070"/>
    <a:srgbClr val="FBEB9C"/>
    <a:srgbClr val="01CEAF"/>
    <a:srgbClr val="2F35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89485" autoAdjust="0"/>
  </p:normalViewPr>
  <p:slideViewPr>
    <p:cSldViewPr snapToGrid="0" showGuides="1">
      <p:cViewPr varScale="1">
        <p:scale>
          <a:sx n="77" d="100"/>
          <a:sy n="77" d="100"/>
        </p:scale>
        <p:origin x="888" y="62"/>
      </p:cViewPr>
      <p:guideLst>
        <p:guide pos="3840"/>
        <p:guide orient="horz" pos="2160"/>
        <p:guide pos="576"/>
        <p:guide pos="71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91" d="100"/>
          <a:sy n="91" d="100"/>
        </p:scale>
        <p:origin x="375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C27093-E887-4FE9-A5AF-D541840A6ED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66B1703-F540-47F6-9F91-9AC6051A6DC5}">
      <dgm:prSet phldrT="[Text]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lumMod val="67000"/>
          </a:schemeClr>
        </a:solidFill>
        <a:ln>
          <a:noFill/>
        </a:ln>
      </dgm:spPr>
      <dgm:t>
        <a:bodyPr/>
        <a:lstStyle/>
        <a:p>
          <a:r>
            <a:rPr lang="en-GB" sz="1400" dirty="0">
              <a:latin typeface="Gill Sans MT" panose="020B0502020104020203" pitchFamily="34" charset="0"/>
            </a:rPr>
            <a:t>Create ‘Machine’ in control panel</a:t>
          </a:r>
        </a:p>
      </dgm:t>
    </dgm:pt>
    <dgm:pt modelId="{904CFB5D-BDA4-4592-AB07-277E5FA8EE35}" type="parTrans" cxnId="{A722CB03-FF50-472B-9ED7-C3042ABD0563}">
      <dgm:prSet/>
      <dgm:spPr/>
      <dgm:t>
        <a:bodyPr/>
        <a:lstStyle/>
        <a:p>
          <a:endParaRPr lang="en-GB"/>
        </a:p>
      </dgm:t>
    </dgm:pt>
    <dgm:pt modelId="{050825F8-798A-43B2-889A-C27C47661F2D}" type="sibTrans" cxnId="{A722CB03-FF50-472B-9ED7-C3042ABD0563}">
      <dgm:prSet/>
      <dgm:spPr/>
      <dgm:t>
        <a:bodyPr/>
        <a:lstStyle/>
        <a:p>
          <a:endParaRPr lang="en-GB"/>
        </a:p>
      </dgm:t>
    </dgm:pt>
    <dgm:pt modelId="{9A09D820-B005-4383-9472-7338CCD4515C}">
      <dgm:prSet phldrT="[Text]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lumMod val="67000"/>
          </a:schemeClr>
        </a:solidFill>
        <a:ln>
          <a:noFill/>
        </a:ln>
      </dgm:spPr>
      <dgm:t>
        <a:bodyPr/>
        <a:lstStyle/>
        <a:p>
          <a:r>
            <a:rPr lang="en-GB" sz="1400" dirty="0">
              <a:latin typeface="Gill Sans MT" panose="020B0502020104020203" pitchFamily="34" charset="0"/>
            </a:rPr>
            <a:t>Updates</a:t>
          </a:r>
        </a:p>
      </dgm:t>
    </dgm:pt>
    <dgm:pt modelId="{990B652B-6ADF-4747-9FC9-79023E2099F0}" type="parTrans" cxnId="{5FB61EA5-D190-48F5-955D-A0D4BABE5DD8}">
      <dgm:prSet/>
      <dgm:spPr/>
      <dgm:t>
        <a:bodyPr/>
        <a:lstStyle/>
        <a:p>
          <a:endParaRPr lang="en-GB"/>
        </a:p>
      </dgm:t>
    </dgm:pt>
    <dgm:pt modelId="{EBDCFFFB-4664-454B-9A18-56C2D3B02E1E}" type="sibTrans" cxnId="{5FB61EA5-D190-48F5-955D-A0D4BABE5DD8}">
      <dgm:prSet/>
      <dgm:spPr/>
      <dgm:t>
        <a:bodyPr/>
        <a:lstStyle/>
        <a:p>
          <a:endParaRPr lang="en-GB"/>
        </a:p>
      </dgm:t>
    </dgm:pt>
    <dgm:pt modelId="{EF5C0810-345E-43AB-B5BC-6B35717E99BB}">
      <dgm:prSet phldrT="[Text]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lumMod val="67000"/>
          </a:schemeClr>
        </a:solidFill>
        <a:ln>
          <a:noFill/>
        </a:ln>
      </dgm:spPr>
      <dgm:t>
        <a:bodyPr/>
        <a:lstStyle/>
        <a:p>
          <a:r>
            <a:rPr lang="en-GB" sz="1400" dirty="0">
              <a:latin typeface="Gill Sans MT" panose="020B0502020104020203" pitchFamily="34" charset="0"/>
            </a:rPr>
            <a:t>DNS Records</a:t>
          </a:r>
        </a:p>
      </dgm:t>
    </dgm:pt>
    <dgm:pt modelId="{7D045BC3-C594-4C86-948C-2170404F6524}" type="parTrans" cxnId="{58B61D80-E1F5-4CA4-9CAF-4E41F9E0B13E}">
      <dgm:prSet/>
      <dgm:spPr/>
      <dgm:t>
        <a:bodyPr/>
        <a:lstStyle/>
        <a:p>
          <a:endParaRPr lang="en-GB"/>
        </a:p>
      </dgm:t>
    </dgm:pt>
    <dgm:pt modelId="{744089D0-E253-4ED4-832F-E3D02E8099C7}" type="sibTrans" cxnId="{58B61D80-E1F5-4CA4-9CAF-4E41F9E0B13E}">
      <dgm:prSet/>
      <dgm:spPr/>
      <dgm:t>
        <a:bodyPr/>
        <a:lstStyle/>
        <a:p>
          <a:endParaRPr lang="en-GB"/>
        </a:p>
      </dgm:t>
    </dgm:pt>
    <dgm:pt modelId="{FE610EE7-7824-4FC2-BA9B-90F29A2B1D5D}">
      <dgm:prSet phldrT="[Text]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lumMod val="67000"/>
          </a:schemeClr>
        </a:solidFill>
        <a:ln>
          <a:noFill/>
        </a:ln>
      </dgm:spPr>
      <dgm:t>
        <a:bodyPr/>
        <a:lstStyle/>
        <a:p>
          <a:r>
            <a:rPr lang="en-GB" sz="1400" dirty="0">
              <a:latin typeface="Gill Sans MT" panose="020B0502020104020203" pitchFamily="34" charset="0"/>
            </a:rPr>
            <a:t>SSL certificates</a:t>
          </a:r>
        </a:p>
      </dgm:t>
    </dgm:pt>
    <dgm:pt modelId="{183B9687-730C-4FE4-BD8A-5FD870C32523}" type="parTrans" cxnId="{0D71492D-3DAA-4DB8-88DD-6876C320A5FB}">
      <dgm:prSet/>
      <dgm:spPr/>
      <dgm:t>
        <a:bodyPr/>
        <a:lstStyle/>
        <a:p>
          <a:endParaRPr lang="en-GB"/>
        </a:p>
      </dgm:t>
    </dgm:pt>
    <dgm:pt modelId="{03AD0772-321C-4DB3-9CBD-FC58B4D08F88}" type="sibTrans" cxnId="{0D71492D-3DAA-4DB8-88DD-6876C320A5FB}">
      <dgm:prSet/>
      <dgm:spPr/>
      <dgm:t>
        <a:bodyPr/>
        <a:lstStyle/>
        <a:p>
          <a:endParaRPr lang="en-GB"/>
        </a:p>
      </dgm:t>
    </dgm:pt>
    <dgm:pt modelId="{9D6B0D6E-C0BF-4419-A468-E52FF626E0DA}">
      <dgm:prSet phldrT="[Text]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lumMod val="67000"/>
          </a:schemeClr>
        </a:solidFill>
        <a:ln>
          <a:noFill/>
        </a:ln>
      </dgm:spPr>
      <dgm:t>
        <a:bodyPr/>
        <a:lstStyle/>
        <a:p>
          <a:r>
            <a:rPr lang="en-GB" sz="1400" dirty="0">
              <a:latin typeface="Gill Sans MT" panose="020B0502020104020203" pitchFamily="34" charset="0"/>
            </a:rPr>
            <a:t>Install attack components</a:t>
          </a:r>
        </a:p>
      </dgm:t>
    </dgm:pt>
    <dgm:pt modelId="{D0AF1A3D-EF73-44A0-9DB6-DA6AD9B5BCB0}" type="parTrans" cxnId="{FB748A2C-2E0F-4006-A832-34A1C38C23A4}">
      <dgm:prSet/>
      <dgm:spPr/>
      <dgm:t>
        <a:bodyPr/>
        <a:lstStyle/>
        <a:p>
          <a:endParaRPr lang="en-GB"/>
        </a:p>
      </dgm:t>
    </dgm:pt>
    <dgm:pt modelId="{C743FDE1-ED63-426D-A108-7C555E3B8AAF}" type="sibTrans" cxnId="{FB748A2C-2E0F-4006-A832-34A1C38C23A4}">
      <dgm:prSet/>
      <dgm:spPr/>
      <dgm:t>
        <a:bodyPr/>
        <a:lstStyle/>
        <a:p>
          <a:endParaRPr lang="en-GB"/>
        </a:p>
      </dgm:t>
    </dgm:pt>
    <dgm:pt modelId="{BE52B5A4-3FB3-4FB9-A3D2-C7172F711E41}">
      <dgm:prSet phldrT="[Text]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lumMod val="67000"/>
          </a:schemeClr>
        </a:solidFill>
        <a:ln>
          <a:noFill/>
        </a:ln>
      </dgm:spPr>
      <dgm:t>
        <a:bodyPr/>
        <a:lstStyle/>
        <a:p>
          <a:r>
            <a:rPr lang="en-GB" sz="1400" dirty="0">
              <a:latin typeface="Gill Sans MT" panose="020B0502020104020203" pitchFamily="34" charset="0"/>
            </a:rPr>
            <a:t>Configure attack components</a:t>
          </a:r>
        </a:p>
      </dgm:t>
    </dgm:pt>
    <dgm:pt modelId="{6C2E0FFD-C532-48FB-B02F-EC317DC49397}" type="parTrans" cxnId="{0D3F4619-AB81-4174-BE48-E66E5DDCD405}">
      <dgm:prSet/>
      <dgm:spPr/>
      <dgm:t>
        <a:bodyPr/>
        <a:lstStyle/>
        <a:p>
          <a:endParaRPr lang="en-GB"/>
        </a:p>
      </dgm:t>
    </dgm:pt>
    <dgm:pt modelId="{46C0AE21-897C-4825-967F-8286D16EA9ED}" type="sibTrans" cxnId="{0D3F4619-AB81-4174-BE48-E66E5DDCD405}">
      <dgm:prSet/>
      <dgm:spPr/>
      <dgm:t>
        <a:bodyPr/>
        <a:lstStyle/>
        <a:p>
          <a:endParaRPr lang="en-GB"/>
        </a:p>
      </dgm:t>
    </dgm:pt>
    <dgm:pt modelId="{2990417B-C8DE-4F13-A37A-003CAF01FFF1}">
      <dgm:prSet phldrT="[Text]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lumMod val="67000"/>
          </a:schemeClr>
        </a:solidFill>
        <a:ln>
          <a:noFill/>
        </a:ln>
      </dgm:spPr>
      <dgm:t>
        <a:bodyPr/>
        <a:lstStyle/>
        <a:p>
          <a:r>
            <a:rPr lang="en-GB" sz="1400" dirty="0">
              <a:latin typeface="Gill Sans MT" panose="020B0502020104020203" pitchFamily="34" charset="0"/>
            </a:rPr>
            <a:t>Testing (again)</a:t>
          </a:r>
        </a:p>
      </dgm:t>
    </dgm:pt>
    <dgm:pt modelId="{A280FDF3-30A2-48B7-9AA3-E72F119BA2FA}" type="parTrans" cxnId="{9BE34B35-C869-41B4-9A27-B21C2874635C}">
      <dgm:prSet/>
      <dgm:spPr/>
      <dgm:t>
        <a:bodyPr/>
        <a:lstStyle/>
        <a:p>
          <a:endParaRPr lang="en-GB"/>
        </a:p>
      </dgm:t>
    </dgm:pt>
    <dgm:pt modelId="{BF9C07C8-88E3-4908-8351-844B69024FB9}" type="sibTrans" cxnId="{9BE34B35-C869-41B4-9A27-B21C2874635C}">
      <dgm:prSet/>
      <dgm:spPr/>
      <dgm:t>
        <a:bodyPr/>
        <a:lstStyle/>
        <a:p>
          <a:endParaRPr lang="en-GB"/>
        </a:p>
      </dgm:t>
    </dgm:pt>
    <dgm:pt modelId="{01BB4B58-A629-4B3C-871B-6F7718852276}" type="pres">
      <dgm:prSet presAssocID="{90C27093-E887-4FE9-A5AF-D541840A6ED1}" presName="rootnode" presStyleCnt="0">
        <dgm:presLayoutVars>
          <dgm:chMax/>
          <dgm:chPref/>
          <dgm:dir/>
          <dgm:animLvl val="lvl"/>
        </dgm:presLayoutVars>
      </dgm:prSet>
      <dgm:spPr/>
    </dgm:pt>
    <dgm:pt modelId="{147678A6-713F-48FE-9C83-AA29128E4375}" type="pres">
      <dgm:prSet presAssocID="{166B1703-F540-47F6-9F91-9AC6051A6DC5}" presName="composite" presStyleCnt="0"/>
      <dgm:spPr/>
    </dgm:pt>
    <dgm:pt modelId="{A9F166A1-E135-4053-A641-04B1461AB0DD}" type="pres">
      <dgm:prSet presAssocID="{166B1703-F540-47F6-9F91-9AC6051A6DC5}" presName="bentUpArrow1" presStyleLbl="alignImgPlace1" presStyleIdx="0" presStyleCnt="6"/>
      <dgm:spPr/>
    </dgm:pt>
    <dgm:pt modelId="{85EBF222-F0F4-4430-BCC4-0A80C6C238B1}" type="pres">
      <dgm:prSet presAssocID="{166B1703-F540-47F6-9F91-9AC6051A6DC5}" presName="ParentText" presStyleLbl="node1" presStyleIdx="0" presStyleCnt="7" custScaleX="118541" custScaleY="116392">
        <dgm:presLayoutVars>
          <dgm:chMax val="1"/>
          <dgm:chPref val="1"/>
          <dgm:bulletEnabled val="1"/>
        </dgm:presLayoutVars>
      </dgm:prSet>
      <dgm:spPr/>
    </dgm:pt>
    <dgm:pt modelId="{4C07DA09-4D36-4FF3-94AD-696F83757354}" type="pres">
      <dgm:prSet presAssocID="{166B1703-F540-47F6-9F91-9AC6051A6DC5}" presName="ChildText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B87A083C-11A0-4697-8FD4-D8336D1F2387}" type="pres">
      <dgm:prSet presAssocID="{050825F8-798A-43B2-889A-C27C47661F2D}" presName="sibTrans" presStyleCnt="0"/>
      <dgm:spPr/>
    </dgm:pt>
    <dgm:pt modelId="{EBE62A74-14EA-41DE-B88A-EAF742008DD7}" type="pres">
      <dgm:prSet presAssocID="{9A09D820-B005-4383-9472-7338CCD4515C}" presName="composite" presStyleCnt="0"/>
      <dgm:spPr/>
    </dgm:pt>
    <dgm:pt modelId="{69261F04-ACD7-4183-91F2-633DA6547A7C}" type="pres">
      <dgm:prSet presAssocID="{9A09D820-B005-4383-9472-7338CCD4515C}" presName="bentUpArrow1" presStyleLbl="alignImgPlace1" presStyleIdx="1" presStyleCnt="6"/>
      <dgm:spPr/>
    </dgm:pt>
    <dgm:pt modelId="{37CFE01B-A3CF-41A9-A0B9-53DAD10E8D6D}" type="pres">
      <dgm:prSet presAssocID="{9A09D820-B005-4383-9472-7338CCD4515C}" presName="ParentText" presStyleLbl="node1" presStyleIdx="1" presStyleCnt="7" custScaleX="118541" custScaleY="116392">
        <dgm:presLayoutVars>
          <dgm:chMax val="1"/>
          <dgm:chPref val="1"/>
          <dgm:bulletEnabled val="1"/>
        </dgm:presLayoutVars>
      </dgm:prSet>
      <dgm:spPr/>
    </dgm:pt>
    <dgm:pt modelId="{A47FAD58-E95F-4DF9-8B27-26A1E5097DF6}" type="pres">
      <dgm:prSet presAssocID="{9A09D820-B005-4383-9472-7338CCD4515C}" presName="ChildText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5ACBB249-EB14-4CD0-A5E6-DD84E6E9F1D8}" type="pres">
      <dgm:prSet presAssocID="{EBDCFFFB-4664-454B-9A18-56C2D3B02E1E}" presName="sibTrans" presStyleCnt="0"/>
      <dgm:spPr/>
    </dgm:pt>
    <dgm:pt modelId="{8CA80D30-5D1E-47E8-AE7B-A319ED03027D}" type="pres">
      <dgm:prSet presAssocID="{EF5C0810-345E-43AB-B5BC-6B35717E99BB}" presName="composite" presStyleCnt="0"/>
      <dgm:spPr/>
    </dgm:pt>
    <dgm:pt modelId="{AD987CEF-5F60-4BA9-A798-14D7A1680B65}" type="pres">
      <dgm:prSet presAssocID="{EF5C0810-345E-43AB-B5BC-6B35717E99BB}" presName="bentUpArrow1" presStyleLbl="alignImgPlace1" presStyleIdx="2" presStyleCnt="6"/>
      <dgm:spPr/>
    </dgm:pt>
    <dgm:pt modelId="{B131AB1A-C562-49BA-84AB-DFFA483BB117}" type="pres">
      <dgm:prSet presAssocID="{EF5C0810-345E-43AB-B5BC-6B35717E99BB}" presName="ParentText" presStyleLbl="node1" presStyleIdx="2" presStyleCnt="7" custScaleX="118541" custScaleY="116392">
        <dgm:presLayoutVars>
          <dgm:chMax val="1"/>
          <dgm:chPref val="1"/>
          <dgm:bulletEnabled val="1"/>
        </dgm:presLayoutVars>
      </dgm:prSet>
      <dgm:spPr/>
    </dgm:pt>
    <dgm:pt modelId="{5BBF1B71-06DC-42E1-995D-211B19978188}" type="pres">
      <dgm:prSet presAssocID="{EF5C0810-345E-43AB-B5BC-6B35717E99BB}" presName="ChildText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C1096ED8-30A0-49BF-84A6-21772AFFF28C}" type="pres">
      <dgm:prSet presAssocID="{744089D0-E253-4ED4-832F-E3D02E8099C7}" presName="sibTrans" presStyleCnt="0"/>
      <dgm:spPr/>
    </dgm:pt>
    <dgm:pt modelId="{FA95ACC4-C60B-4774-81B2-6F411FA5167C}" type="pres">
      <dgm:prSet presAssocID="{FE610EE7-7824-4FC2-BA9B-90F29A2B1D5D}" presName="composite" presStyleCnt="0"/>
      <dgm:spPr/>
    </dgm:pt>
    <dgm:pt modelId="{F376835B-9198-4026-8C91-80F50749F92C}" type="pres">
      <dgm:prSet presAssocID="{FE610EE7-7824-4FC2-BA9B-90F29A2B1D5D}" presName="bentUpArrow1" presStyleLbl="alignImgPlace1" presStyleIdx="3" presStyleCnt="6"/>
      <dgm:spPr/>
    </dgm:pt>
    <dgm:pt modelId="{90608912-BB2B-4402-A763-12CA9C47F8A9}" type="pres">
      <dgm:prSet presAssocID="{FE610EE7-7824-4FC2-BA9B-90F29A2B1D5D}" presName="ParentText" presStyleLbl="node1" presStyleIdx="3" presStyleCnt="7" custScaleX="118541" custScaleY="116392">
        <dgm:presLayoutVars>
          <dgm:chMax val="1"/>
          <dgm:chPref val="1"/>
          <dgm:bulletEnabled val="1"/>
        </dgm:presLayoutVars>
      </dgm:prSet>
      <dgm:spPr/>
    </dgm:pt>
    <dgm:pt modelId="{CA358633-47D6-435B-8B0F-95B7C6C423AC}" type="pres">
      <dgm:prSet presAssocID="{FE610EE7-7824-4FC2-BA9B-90F29A2B1D5D}" presName="ChildText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0007ACBA-65BA-4F27-BDD9-4E54C84C7D8E}" type="pres">
      <dgm:prSet presAssocID="{03AD0772-321C-4DB3-9CBD-FC58B4D08F88}" presName="sibTrans" presStyleCnt="0"/>
      <dgm:spPr/>
    </dgm:pt>
    <dgm:pt modelId="{17E140E0-1B97-4BEA-AA96-C5FAAF52E2EA}" type="pres">
      <dgm:prSet presAssocID="{9D6B0D6E-C0BF-4419-A468-E52FF626E0DA}" presName="composite" presStyleCnt="0"/>
      <dgm:spPr/>
    </dgm:pt>
    <dgm:pt modelId="{67982CAA-270C-4B74-BEF3-BA8E4D26826D}" type="pres">
      <dgm:prSet presAssocID="{9D6B0D6E-C0BF-4419-A468-E52FF626E0DA}" presName="bentUpArrow1" presStyleLbl="alignImgPlace1" presStyleIdx="4" presStyleCnt="6"/>
      <dgm:spPr/>
    </dgm:pt>
    <dgm:pt modelId="{4ABAA9B5-C6C2-4B44-8ACC-D8D30B56AEA1}" type="pres">
      <dgm:prSet presAssocID="{9D6B0D6E-C0BF-4419-A468-E52FF626E0DA}" presName="ParentText" presStyleLbl="node1" presStyleIdx="4" presStyleCnt="7" custScaleX="136691" custScaleY="116392">
        <dgm:presLayoutVars>
          <dgm:chMax val="1"/>
          <dgm:chPref val="1"/>
          <dgm:bulletEnabled val="1"/>
        </dgm:presLayoutVars>
      </dgm:prSet>
      <dgm:spPr/>
    </dgm:pt>
    <dgm:pt modelId="{55909F6C-9112-45D5-BCD3-F394B2063DB8}" type="pres">
      <dgm:prSet presAssocID="{9D6B0D6E-C0BF-4419-A468-E52FF626E0DA}" presName="ChildText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16FADE0C-29A0-43AE-851D-C9B839C6ABEA}" type="pres">
      <dgm:prSet presAssocID="{C743FDE1-ED63-426D-A108-7C555E3B8AAF}" presName="sibTrans" presStyleCnt="0"/>
      <dgm:spPr/>
    </dgm:pt>
    <dgm:pt modelId="{FAD1D591-37C0-4DB8-9C62-959EF5A9393D}" type="pres">
      <dgm:prSet presAssocID="{BE52B5A4-3FB3-4FB9-A3D2-C7172F711E41}" presName="composite" presStyleCnt="0"/>
      <dgm:spPr/>
    </dgm:pt>
    <dgm:pt modelId="{EB4BF3F0-0D32-429E-80FD-183A7C903E8C}" type="pres">
      <dgm:prSet presAssocID="{BE52B5A4-3FB3-4FB9-A3D2-C7172F711E41}" presName="bentUpArrow1" presStyleLbl="alignImgPlace1" presStyleIdx="5" presStyleCnt="6"/>
      <dgm:spPr/>
    </dgm:pt>
    <dgm:pt modelId="{BBFBB905-09F5-4D17-A537-B93BE3A7F615}" type="pres">
      <dgm:prSet presAssocID="{BE52B5A4-3FB3-4FB9-A3D2-C7172F711E41}" presName="ParentText" presStyleLbl="node1" presStyleIdx="5" presStyleCnt="7" custScaleX="138778" custScaleY="116392">
        <dgm:presLayoutVars>
          <dgm:chMax val="1"/>
          <dgm:chPref val="1"/>
          <dgm:bulletEnabled val="1"/>
        </dgm:presLayoutVars>
      </dgm:prSet>
      <dgm:spPr/>
    </dgm:pt>
    <dgm:pt modelId="{255F644D-E0C1-4B21-B281-986F60F56124}" type="pres">
      <dgm:prSet presAssocID="{BE52B5A4-3FB3-4FB9-A3D2-C7172F711E41}" presName="ChildText" presStyleLbl="revTx" presStyleIdx="5" presStyleCnt="6">
        <dgm:presLayoutVars>
          <dgm:chMax val="0"/>
          <dgm:chPref val="0"/>
          <dgm:bulletEnabled val="1"/>
        </dgm:presLayoutVars>
      </dgm:prSet>
      <dgm:spPr/>
    </dgm:pt>
    <dgm:pt modelId="{747DD4F4-B300-4FC2-9B27-BFA97FAC3FE6}" type="pres">
      <dgm:prSet presAssocID="{46C0AE21-897C-4825-967F-8286D16EA9ED}" presName="sibTrans" presStyleCnt="0"/>
      <dgm:spPr/>
    </dgm:pt>
    <dgm:pt modelId="{A013CBAA-2DE3-40E2-A8EE-D906C0E11FDA}" type="pres">
      <dgm:prSet presAssocID="{2990417B-C8DE-4F13-A37A-003CAF01FFF1}" presName="composite" presStyleCnt="0"/>
      <dgm:spPr/>
    </dgm:pt>
    <dgm:pt modelId="{0E97160B-9B8D-4BCE-B2DB-F202067C4168}" type="pres">
      <dgm:prSet presAssocID="{2990417B-C8DE-4F13-A37A-003CAF01FFF1}" presName="ParentText" presStyleLbl="node1" presStyleIdx="6" presStyleCnt="7" custScaleX="127694" custScaleY="116392">
        <dgm:presLayoutVars>
          <dgm:chMax val="1"/>
          <dgm:chPref val="1"/>
          <dgm:bulletEnabled val="1"/>
        </dgm:presLayoutVars>
      </dgm:prSet>
      <dgm:spPr/>
    </dgm:pt>
  </dgm:ptLst>
  <dgm:cxnLst>
    <dgm:cxn modelId="{A722CB03-FF50-472B-9ED7-C3042ABD0563}" srcId="{90C27093-E887-4FE9-A5AF-D541840A6ED1}" destId="{166B1703-F540-47F6-9F91-9AC6051A6DC5}" srcOrd="0" destOrd="0" parTransId="{904CFB5D-BDA4-4592-AB07-277E5FA8EE35}" sibTransId="{050825F8-798A-43B2-889A-C27C47661F2D}"/>
    <dgm:cxn modelId="{0D3F4619-AB81-4174-BE48-E66E5DDCD405}" srcId="{90C27093-E887-4FE9-A5AF-D541840A6ED1}" destId="{BE52B5A4-3FB3-4FB9-A3D2-C7172F711E41}" srcOrd="5" destOrd="0" parTransId="{6C2E0FFD-C532-48FB-B02F-EC317DC49397}" sibTransId="{46C0AE21-897C-4825-967F-8286D16EA9ED}"/>
    <dgm:cxn modelId="{FB748A2C-2E0F-4006-A832-34A1C38C23A4}" srcId="{90C27093-E887-4FE9-A5AF-D541840A6ED1}" destId="{9D6B0D6E-C0BF-4419-A468-E52FF626E0DA}" srcOrd="4" destOrd="0" parTransId="{D0AF1A3D-EF73-44A0-9DB6-DA6AD9B5BCB0}" sibTransId="{C743FDE1-ED63-426D-A108-7C555E3B8AAF}"/>
    <dgm:cxn modelId="{0D71492D-3DAA-4DB8-88DD-6876C320A5FB}" srcId="{90C27093-E887-4FE9-A5AF-D541840A6ED1}" destId="{FE610EE7-7824-4FC2-BA9B-90F29A2B1D5D}" srcOrd="3" destOrd="0" parTransId="{183B9687-730C-4FE4-BD8A-5FD870C32523}" sibTransId="{03AD0772-321C-4DB3-9CBD-FC58B4D08F88}"/>
    <dgm:cxn modelId="{9BE34B35-C869-41B4-9A27-B21C2874635C}" srcId="{90C27093-E887-4FE9-A5AF-D541840A6ED1}" destId="{2990417B-C8DE-4F13-A37A-003CAF01FFF1}" srcOrd="6" destOrd="0" parTransId="{A280FDF3-30A2-48B7-9AA3-E72F119BA2FA}" sibTransId="{BF9C07C8-88E3-4908-8351-844B69024FB9}"/>
    <dgm:cxn modelId="{2CEB0546-D390-48DE-A05E-E0B95AB72456}" type="presOf" srcId="{90C27093-E887-4FE9-A5AF-D541840A6ED1}" destId="{01BB4B58-A629-4B3C-871B-6F7718852276}" srcOrd="0" destOrd="0" presId="urn:microsoft.com/office/officeart/2005/8/layout/StepDownProcess"/>
    <dgm:cxn modelId="{58B61D80-E1F5-4CA4-9CAF-4E41F9E0B13E}" srcId="{90C27093-E887-4FE9-A5AF-D541840A6ED1}" destId="{EF5C0810-345E-43AB-B5BC-6B35717E99BB}" srcOrd="2" destOrd="0" parTransId="{7D045BC3-C594-4C86-948C-2170404F6524}" sibTransId="{744089D0-E253-4ED4-832F-E3D02E8099C7}"/>
    <dgm:cxn modelId="{E14DC68B-4ABD-4AF0-BCC2-4B2C2DFEFF4D}" type="presOf" srcId="{EF5C0810-345E-43AB-B5BC-6B35717E99BB}" destId="{B131AB1A-C562-49BA-84AB-DFFA483BB117}" srcOrd="0" destOrd="0" presId="urn:microsoft.com/office/officeart/2005/8/layout/StepDownProcess"/>
    <dgm:cxn modelId="{5FB61EA5-D190-48F5-955D-A0D4BABE5DD8}" srcId="{90C27093-E887-4FE9-A5AF-D541840A6ED1}" destId="{9A09D820-B005-4383-9472-7338CCD4515C}" srcOrd="1" destOrd="0" parTransId="{990B652B-6ADF-4747-9FC9-79023E2099F0}" sibTransId="{EBDCFFFB-4664-454B-9A18-56C2D3B02E1E}"/>
    <dgm:cxn modelId="{05A701B4-594F-414F-ABBF-DEF38461AF14}" type="presOf" srcId="{9A09D820-B005-4383-9472-7338CCD4515C}" destId="{37CFE01B-A3CF-41A9-A0B9-53DAD10E8D6D}" srcOrd="0" destOrd="0" presId="urn:microsoft.com/office/officeart/2005/8/layout/StepDownProcess"/>
    <dgm:cxn modelId="{268804B7-3F0C-4D53-A096-0321BFE62B9F}" type="presOf" srcId="{9D6B0D6E-C0BF-4419-A468-E52FF626E0DA}" destId="{4ABAA9B5-C6C2-4B44-8ACC-D8D30B56AEA1}" srcOrd="0" destOrd="0" presId="urn:microsoft.com/office/officeart/2005/8/layout/StepDownProcess"/>
    <dgm:cxn modelId="{C38F0BB9-DB9C-4ADB-A84A-47B2899D4EFB}" type="presOf" srcId="{2990417B-C8DE-4F13-A37A-003CAF01FFF1}" destId="{0E97160B-9B8D-4BCE-B2DB-F202067C4168}" srcOrd="0" destOrd="0" presId="urn:microsoft.com/office/officeart/2005/8/layout/StepDownProcess"/>
    <dgm:cxn modelId="{0D5E0DD2-FE72-4BC2-996D-665B5DA59A00}" type="presOf" srcId="{BE52B5A4-3FB3-4FB9-A3D2-C7172F711E41}" destId="{BBFBB905-09F5-4D17-A537-B93BE3A7F615}" srcOrd="0" destOrd="0" presId="urn:microsoft.com/office/officeart/2005/8/layout/StepDownProcess"/>
    <dgm:cxn modelId="{63D60EF0-2FA1-4068-BF9A-BCFC2E2D6B97}" type="presOf" srcId="{166B1703-F540-47F6-9F91-9AC6051A6DC5}" destId="{85EBF222-F0F4-4430-BCC4-0A80C6C238B1}" srcOrd="0" destOrd="0" presId="urn:microsoft.com/office/officeart/2005/8/layout/StepDownProcess"/>
    <dgm:cxn modelId="{CAF556F2-9E41-48BB-8CBD-7872CEA59569}" type="presOf" srcId="{FE610EE7-7824-4FC2-BA9B-90F29A2B1D5D}" destId="{90608912-BB2B-4402-A763-12CA9C47F8A9}" srcOrd="0" destOrd="0" presId="urn:microsoft.com/office/officeart/2005/8/layout/StepDownProcess"/>
    <dgm:cxn modelId="{E5891174-7FBF-4BE6-9DC5-E9B8CAF825EF}" type="presParOf" srcId="{01BB4B58-A629-4B3C-871B-6F7718852276}" destId="{147678A6-713F-48FE-9C83-AA29128E4375}" srcOrd="0" destOrd="0" presId="urn:microsoft.com/office/officeart/2005/8/layout/StepDownProcess"/>
    <dgm:cxn modelId="{90C3BDB6-5FB2-4599-88CF-9BC78192ACBB}" type="presParOf" srcId="{147678A6-713F-48FE-9C83-AA29128E4375}" destId="{A9F166A1-E135-4053-A641-04B1461AB0DD}" srcOrd="0" destOrd="0" presId="urn:microsoft.com/office/officeart/2005/8/layout/StepDownProcess"/>
    <dgm:cxn modelId="{80DF631E-BE30-4F5E-A23A-ED82D1A62225}" type="presParOf" srcId="{147678A6-713F-48FE-9C83-AA29128E4375}" destId="{85EBF222-F0F4-4430-BCC4-0A80C6C238B1}" srcOrd="1" destOrd="0" presId="urn:microsoft.com/office/officeart/2005/8/layout/StepDownProcess"/>
    <dgm:cxn modelId="{CA4C7686-2586-4DC7-B0D2-7D34C97304DF}" type="presParOf" srcId="{147678A6-713F-48FE-9C83-AA29128E4375}" destId="{4C07DA09-4D36-4FF3-94AD-696F83757354}" srcOrd="2" destOrd="0" presId="urn:microsoft.com/office/officeart/2005/8/layout/StepDownProcess"/>
    <dgm:cxn modelId="{1F7112CF-2FE3-44C5-9DD9-6CD7FC8F547B}" type="presParOf" srcId="{01BB4B58-A629-4B3C-871B-6F7718852276}" destId="{B87A083C-11A0-4697-8FD4-D8336D1F2387}" srcOrd="1" destOrd="0" presId="urn:microsoft.com/office/officeart/2005/8/layout/StepDownProcess"/>
    <dgm:cxn modelId="{7C92427F-180B-43F2-A059-E38397EC5348}" type="presParOf" srcId="{01BB4B58-A629-4B3C-871B-6F7718852276}" destId="{EBE62A74-14EA-41DE-B88A-EAF742008DD7}" srcOrd="2" destOrd="0" presId="urn:microsoft.com/office/officeart/2005/8/layout/StepDownProcess"/>
    <dgm:cxn modelId="{2CAF0EDC-6200-4690-8140-04970EA6C2A5}" type="presParOf" srcId="{EBE62A74-14EA-41DE-B88A-EAF742008DD7}" destId="{69261F04-ACD7-4183-91F2-633DA6547A7C}" srcOrd="0" destOrd="0" presId="urn:microsoft.com/office/officeart/2005/8/layout/StepDownProcess"/>
    <dgm:cxn modelId="{77141A86-30CB-405D-BA88-FB789250C80A}" type="presParOf" srcId="{EBE62A74-14EA-41DE-B88A-EAF742008DD7}" destId="{37CFE01B-A3CF-41A9-A0B9-53DAD10E8D6D}" srcOrd="1" destOrd="0" presId="urn:microsoft.com/office/officeart/2005/8/layout/StepDownProcess"/>
    <dgm:cxn modelId="{9CF465E1-836C-4A36-A818-A99243640434}" type="presParOf" srcId="{EBE62A74-14EA-41DE-B88A-EAF742008DD7}" destId="{A47FAD58-E95F-4DF9-8B27-26A1E5097DF6}" srcOrd="2" destOrd="0" presId="urn:microsoft.com/office/officeart/2005/8/layout/StepDownProcess"/>
    <dgm:cxn modelId="{3F302770-EC91-41A1-9B07-A3DDCF51B8B7}" type="presParOf" srcId="{01BB4B58-A629-4B3C-871B-6F7718852276}" destId="{5ACBB249-EB14-4CD0-A5E6-DD84E6E9F1D8}" srcOrd="3" destOrd="0" presId="urn:microsoft.com/office/officeart/2005/8/layout/StepDownProcess"/>
    <dgm:cxn modelId="{2F553117-D998-4A22-AEA6-67EE7375DABD}" type="presParOf" srcId="{01BB4B58-A629-4B3C-871B-6F7718852276}" destId="{8CA80D30-5D1E-47E8-AE7B-A319ED03027D}" srcOrd="4" destOrd="0" presId="urn:microsoft.com/office/officeart/2005/8/layout/StepDownProcess"/>
    <dgm:cxn modelId="{24839405-F89F-4B89-82D1-FF8BC67D3F54}" type="presParOf" srcId="{8CA80D30-5D1E-47E8-AE7B-A319ED03027D}" destId="{AD987CEF-5F60-4BA9-A798-14D7A1680B65}" srcOrd="0" destOrd="0" presId="urn:microsoft.com/office/officeart/2005/8/layout/StepDownProcess"/>
    <dgm:cxn modelId="{30D1915D-9231-4BB4-95F8-276AF7267EDB}" type="presParOf" srcId="{8CA80D30-5D1E-47E8-AE7B-A319ED03027D}" destId="{B131AB1A-C562-49BA-84AB-DFFA483BB117}" srcOrd="1" destOrd="0" presId="urn:microsoft.com/office/officeart/2005/8/layout/StepDownProcess"/>
    <dgm:cxn modelId="{BF10C206-D804-4986-9F3B-EA6483FE437B}" type="presParOf" srcId="{8CA80D30-5D1E-47E8-AE7B-A319ED03027D}" destId="{5BBF1B71-06DC-42E1-995D-211B19978188}" srcOrd="2" destOrd="0" presId="urn:microsoft.com/office/officeart/2005/8/layout/StepDownProcess"/>
    <dgm:cxn modelId="{22398CAD-4CBC-43C0-AE73-AA78042D8098}" type="presParOf" srcId="{01BB4B58-A629-4B3C-871B-6F7718852276}" destId="{C1096ED8-30A0-49BF-84A6-21772AFFF28C}" srcOrd="5" destOrd="0" presId="urn:microsoft.com/office/officeart/2005/8/layout/StepDownProcess"/>
    <dgm:cxn modelId="{89869ACF-9AB0-4F1F-81DD-4DD39FE8BD40}" type="presParOf" srcId="{01BB4B58-A629-4B3C-871B-6F7718852276}" destId="{FA95ACC4-C60B-4774-81B2-6F411FA5167C}" srcOrd="6" destOrd="0" presId="urn:microsoft.com/office/officeart/2005/8/layout/StepDownProcess"/>
    <dgm:cxn modelId="{EC4E1734-516E-459D-A03C-5FB2C24B0ACC}" type="presParOf" srcId="{FA95ACC4-C60B-4774-81B2-6F411FA5167C}" destId="{F376835B-9198-4026-8C91-80F50749F92C}" srcOrd="0" destOrd="0" presId="urn:microsoft.com/office/officeart/2005/8/layout/StepDownProcess"/>
    <dgm:cxn modelId="{3385B1F6-37E6-4D1E-991F-CEC99AB5A5CF}" type="presParOf" srcId="{FA95ACC4-C60B-4774-81B2-6F411FA5167C}" destId="{90608912-BB2B-4402-A763-12CA9C47F8A9}" srcOrd="1" destOrd="0" presId="urn:microsoft.com/office/officeart/2005/8/layout/StepDownProcess"/>
    <dgm:cxn modelId="{5D83463E-258F-4C09-BA73-D5DE1ABE7FE4}" type="presParOf" srcId="{FA95ACC4-C60B-4774-81B2-6F411FA5167C}" destId="{CA358633-47D6-435B-8B0F-95B7C6C423AC}" srcOrd="2" destOrd="0" presId="urn:microsoft.com/office/officeart/2005/8/layout/StepDownProcess"/>
    <dgm:cxn modelId="{4BA89CC8-269F-46C1-9CB5-93547DBE13BC}" type="presParOf" srcId="{01BB4B58-A629-4B3C-871B-6F7718852276}" destId="{0007ACBA-65BA-4F27-BDD9-4E54C84C7D8E}" srcOrd="7" destOrd="0" presId="urn:microsoft.com/office/officeart/2005/8/layout/StepDownProcess"/>
    <dgm:cxn modelId="{1C578A12-0C7D-425A-9643-0159787A5AC7}" type="presParOf" srcId="{01BB4B58-A629-4B3C-871B-6F7718852276}" destId="{17E140E0-1B97-4BEA-AA96-C5FAAF52E2EA}" srcOrd="8" destOrd="0" presId="urn:microsoft.com/office/officeart/2005/8/layout/StepDownProcess"/>
    <dgm:cxn modelId="{02D6A77A-A18C-485A-9EB0-5B2896CF2229}" type="presParOf" srcId="{17E140E0-1B97-4BEA-AA96-C5FAAF52E2EA}" destId="{67982CAA-270C-4B74-BEF3-BA8E4D26826D}" srcOrd="0" destOrd="0" presId="urn:microsoft.com/office/officeart/2005/8/layout/StepDownProcess"/>
    <dgm:cxn modelId="{26663A65-82BD-4D93-8D90-C977C6DB2CE9}" type="presParOf" srcId="{17E140E0-1B97-4BEA-AA96-C5FAAF52E2EA}" destId="{4ABAA9B5-C6C2-4B44-8ACC-D8D30B56AEA1}" srcOrd="1" destOrd="0" presId="urn:microsoft.com/office/officeart/2005/8/layout/StepDownProcess"/>
    <dgm:cxn modelId="{866572A2-10C3-4860-8D18-1914364ED7CF}" type="presParOf" srcId="{17E140E0-1B97-4BEA-AA96-C5FAAF52E2EA}" destId="{55909F6C-9112-45D5-BCD3-F394B2063DB8}" srcOrd="2" destOrd="0" presId="urn:microsoft.com/office/officeart/2005/8/layout/StepDownProcess"/>
    <dgm:cxn modelId="{62311FF2-CA0A-4D52-B9A2-18E58D4AAE6B}" type="presParOf" srcId="{01BB4B58-A629-4B3C-871B-6F7718852276}" destId="{16FADE0C-29A0-43AE-851D-C9B839C6ABEA}" srcOrd="9" destOrd="0" presId="urn:microsoft.com/office/officeart/2005/8/layout/StepDownProcess"/>
    <dgm:cxn modelId="{426627C3-5EE4-4ED0-845A-C16318B0A59C}" type="presParOf" srcId="{01BB4B58-A629-4B3C-871B-6F7718852276}" destId="{FAD1D591-37C0-4DB8-9C62-959EF5A9393D}" srcOrd="10" destOrd="0" presId="urn:microsoft.com/office/officeart/2005/8/layout/StepDownProcess"/>
    <dgm:cxn modelId="{C28E3073-4F15-401C-B7B2-89D1DE25F479}" type="presParOf" srcId="{FAD1D591-37C0-4DB8-9C62-959EF5A9393D}" destId="{EB4BF3F0-0D32-429E-80FD-183A7C903E8C}" srcOrd="0" destOrd="0" presId="urn:microsoft.com/office/officeart/2005/8/layout/StepDownProcess"/>
    <dgm:cxn modelId="{DFA5C262-F61E-474A-A6C8-1E08C6261539}" type="presParOf" srcId="{FAD1D591-37C0-4DB8-9C62-959EF5A9393D}" destId="{BBFBB905-09F5-4D17-A537-B93BE3A7F615}" srcOrd="1" destOrd="0" presId="urn:microsoft.com/office/officeart/2005/8/layout/StepDownProcess"/>
    <dgm:cxn modelId="{A301E962-8C0F-4C48-82C4-F723160F652E}" type="presParOf" srcId="{FAD1D591-37C0-4DB8-9C62-959EF5A9393D}" destId="{255F644D-E0C1-4B21-B281-986F60F56124}" srcOrd="2" destOrd="0" presId="urn:microsoft.com/office/officeart/2005/8/layout/StepDownProcess"/>
    <dgm:cxn modelId="{CF578A45-D9AF-4328-81DA-461C3D77876F}" type="presParOf" srcId="{01BB4B58-A629-4B3C-871B-6F7718852276}" destId="{747DD4F4-B300-4FC2-9B27-BFA97FAC3FE6}" srcOrd="11" destOrd="0" presId="urn:microsoft.com/office/officeart/2005/8/layout/StepDownProcess"/>
    <dgm:cxn modelId="{1DF28441-7EFF-4692-AEB8-AA20DC416B49}" type="presParOf" srcId="{01BB4B58-A629-4B3C-871B-6F7718852276}" destId="{A013CBAA-2DE3-40E2-A8EE-D906C0E11FDA}" srcOrd="12" destOrd="0" presId="urn:microsoft.com/office/officeart/2005/8/layout/StepDownProcess"/>
    <dgm:cxn modelId="{AD4D1DF6-AF2C-43FE-83BA-CBB8DA35336E}" type="presParOf" srcId="{A013CBAA-2DE3-40E2-A8EE-D906C0E11FDA}" destId="{0E97160B-9B8D-4BCE-B2DB-F202067C4168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F166A1-E135-4053-A641-04B1461AB0DD}">
      <dsp:nvSpPr>
        <dsp:cNvPr id="0" name=""/>
        <dsp:cNvSpPr/>
      </dsp:nvSpPr>
      <dsp:spPr>
        <a:xfrm rot="5400000">
          <a:off x="1056889" y="670579"/>
          <a:ext cx="530098" cy="60349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EBF222-F0F4-4430-BCC4-0A80C6C238B1}">
      <dsp:nvSpPr>
        <dsp:cNvPr id="0" name=""/>
        <dsp:cNvSpPr/>
      </dsp:nvSpPr>
      <dsp:spPr>
        <a:xfrm>
          <a:off x="833718" y="31759"/>
          <a:ext cx="1057828" cy="727022"/>
        </a:xfrm>
        <a:prstGeom prst="roundRect">
          <a:avLst>
            <a:gd name="adj" fmla="val 16670"/>
          </a:avLst>
        </a:prstGeom>
        <a:solidFill>
          <a:schemeClr val="accent1">
            <a:lumMod val="67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latin typeface="Gill Sans MT" panose="020B0502020104020203" pitchFamily="34" charset="0"/>
            </a:rPr>
            <a:t>Create ‘Machine’ in control panel</a:t>
          </a:r>
        </a:p>
      </dsp:txBody>
      <dsp:txXfrm>
        <a:off x="869215" y="67256"/>
        <a:ext cx="986834" cy="656028"/>
      </dsp:txXfrm>
    </dsp:sp>
    <dsp:sp modelId="{4C07DA09-4D36-4FF3-94AD-696F83757354}">
      <dsp:nvSpPr>
        <dsp:cNvPr id="0" name=""/>
        <dsp:cNvSpPr/>
      </dsp:nvSpPr>
      <dsp:spPr>
        <a:xfrm>
          <a:off x="1808818" y="142527"/>
          <a:ext cx="649027" cy="504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261F04-ACD7-4183-91F2-633DA6547A7C}">
      <dsp:nvSpPr>
        <dsp:cNvPr id="0" name=""/>
        <dsp:cNvSpPr/>
      </dsp:nvSpPr>
      <dsp:spPr>
        <a:xfrm rot="5400000">
          <a:off x="1836470" y="1423442"/>
          <a:ext cx="530098" cy="60349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CFE01B-A3CF-41A9-A0B9-53DAD10E8D6D}">
      <dsp:nvSpPr>
        <dsp:cNvPr id="0" name=""/>
        <dsp:cNvSpPr/>
      </dsp:nvSpPr>
      <dsp:spPr>
        <a:xfrm>
          <a:off x="1613299" y="784622"/>
          <a:ext cx="1057828" cy="727022"/>
        </a:xfrm>
        <a:prstGeom prst="roundRect">
          <a:avLst>
            <a:gd name="adj" fmla="val 16670"/>
          </a:avLst>
        </a:prstGeom>
        <a:solidFill>
          <a:schemeClr val="accent1">
            <a:lumMod val="67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latin typeface="Gill Sans MT" panose="020B0502020104020203" pitchFamily="34" charset="0"/>
            </a:rPr>
            <a:t>Updates</a:t>
          </a:r>
        </a:p>
      </dsp:txBody>
      <dsp:txXfrm>
        <a:off x="1648796" y="820119"/>
        <a:ext cx="986834" cy="656028"/>
      </dsp:txXfrm>
    </dsp:sp>
    <dsp:sp modelId="{A47FAD58-E95F-4DF9-8B27-26A1E5097DF6}">
      <dsp:nvSpPr>
        <dsp:cNvPr id="0" name=""/>
        <dsp:cNvSpPr/>
      </dsp:nvSpPr>
      <dsp:spPr>
        <a:xfrm>
          <a:off x="2588400" y="895390"/>
          <a:ext cx="649027" cy="504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987CEF-5F60-4BA9-A798-14D7A1680B65}">
      <dsp:nvSpPr>
        <dsp:cNvPr id="0" name=""/>
        <dsp:cNvSpPr/>
      </dsp:nvSpPr>
      <dsp:spPr>
        <a:xfrm rot="5400000">
          <a:off x="2616052" y="2176305"/>
          <a:ext cx="530098" cy="60349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31AB1A-C562-49BA-84AB-DFFA483BB117}">
      <dsp:nvSpPr>
        <dsp:cNvPr id="0" name=""/>
        <dsp:cNvSpPr/>
      </dsp:nvSpPr>
      <dsp:spPr>
        <a:xfrm>
          <a:off x="2392881" y="1537486"/>
          <a:ext cx="1057828" cy="727022"/>
        </a:xfrm>
        <a:prstGeom prst="roundRect">
          <a:avLst>
            <a:gd name="adj" fmla="val 16670"/>
          </a:avLst>
        </a:prstGeom>
        <a:solidFill>
          <a:schemeClr val="accent1">
            <a:lumMod val="67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latin typeface="Gill Sans MT" panose="020B0502020104020203" pitchFamily="34" charset="0"/>
            </a:rPr>
            <a:t>DNS Records</a:t>
          </a:r>
        </a:p>
      </dsp:txBody>
      <dsp:txXfrm>
        <a:off x="2428378" y="1572983"/>
        <a:ext cx="986834" cy="656028"/>
      </dsp:txXfrm>
    </dsp:sp>
    <dsp:sp modelId="{5BBF1B71-06DC-42E1-995D-211B19978188}">
      <dsp:nvSpPr>
        <dsp:cNvPr id="0" name=""/>
        <dsp:cNvSpPr/>
      </dsp:nvSpPr>
      <dsp:spPr>
        <a:xfrm>
          <a:off x="3367982" y="1648253"/>
          <a:ext cx="649027" cy="504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76835B-9198-4026-8C91-80F50749F92C}">
      <dsp:nvSpPr>
        <dsp:cNvPr id="0" name=""/>
        <dsp:cNvSpPr/>
      </dsp:nvSpPr>
      <dsp:spPr>
        <a:xfrm rot="5400000">
          <a:off x="3395634" y="2929168"/>
          <a:ext cx="530098" cy="60349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608912-BB2B-4402-A763-12CA9C47F8A9}">
      <dsp:nvSpPr>
        <dsp:cNvPr id="0" name=""/>
        <dsp:cNvSpPr/>
      </dsp:nvSpPr>
      <dsp:spPr>
        <a:xfrm>
          <a:off x="3172462" y="2290349"/>
          <a:ext cx="1057828" cy="727022"/>
        </a:xfrm>
        <a:prstGeom prst="roundRect">
          <a:avLst>
            <a:gd name="adj" fmla="val 16670"/>
          </a:avLst>
        </a:prstGeom>
        <a:solidFill>
          <a:schemeClr val="accent1">
            <a:lumMod val="67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latin typeface="Gill Sans MT" panose="020B0502020104020203" pitchFamily="34" charset="0"/>
            </a:rPr>
            <a:t>SSL certificates</a:t>
          </a:r>
        </a:p>
      </dsp:txBody>
      <dsp:txXfrm>
        <a:off x="3207959" y="2325846"/>
        <a:ext cx="986834" cy="656028"/>
      </dsp:txXfrm>
    </dsp:sp>
    <dsp:sp modelId="{CA358633-47D6-435B-8B0F-95B7C6C423AC}">
      <dsp:nvSpPr>
        <dsp:cNvPr id="0" name=""/>
        <dsp:cNvSpPr/>
      </dsp:nvSpPr>
      <dsp:spPr>
        <a:xfrm>
          <a:off x="4147563" y="2401117"/>
          <a:ext cx="649027" cy="504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982CAA-270C-4B74-BEF3-BA8E4D26826D}">
      <dsp:nvSpPr>
        <dsp:cNvPr id="0" name=""/>
        <dsp:cNvSpPr/>
      </dsp:nvSpPr>
      <dsp:spPr>
        <a:xfrm rot="5400000">
          <a:off x="4256198" y="3682032"/>
          <a:ext cx="530098" cy="60349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BAA9B5-C6C2-4B44-8ACC-D8D30B56AEA1}">
      <dsp:nvSpPr>
        <dsp:cNvPr id="0" name=""/>
        <dsp:cNvSpPr/>
      </dsp:nvSpPr>
      <dsp:spPr>
        <a:xfrm>
          <a:off x="3952044" y="3043212"/>
          <a:ext cx="1219794" cy="727022"/>
        </a:xfrm>
        <a:prstGeom prst="roundRect">
          <a:avLst>
            <a:gd name="adj" fmla="val 16670"/>
          </a:avLst>
        </a:prstGeom>
        <a:solidFill>
          <a:schemeClr val="accent1">
            <a:lumMod val="67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latin typeface="Gill Sans MT" panose="020B0502020104020203" pitchFamily="34" charset="0"/>
            </a:rPr>
            <a:t>Install attack components</a:t>
          </a:r>
        </a:p>
      </dsp:txBody>
      <dsp:txXfrm>
        <a:off x="3987541" y="3078709"/>
        <a:ext cx="1148800" cy="656028"/>
      </dsp:txXfrm>
    </dsp:sp>
    <dsp:sp modelId="{55909F6C-9112-45D5-BCD3-F394B2063DB8}">
      <dsp:nvSpPr>
        <dsp:cNvPr id="0" name=""/>
        <dsp:cNvSpPr/>
      </dsp:nvSpPr>
      <dsp:spPr>
        <a:xfrm>
          <a:off x="5008128" y="3153980"/>
          <a:ext cx="649027" cy="504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4BF3F0-0D32-429E-80FD-183A7C903E8C}">
      <dsp:nvSpPr>
        <dsp:cNvPr id="0" name=""/>
        <dsp:cNvSpPr/>
      </dsp:nvSpPr>
      <dsp:spPr>
        <a:xfrm rot="5400000">
          <a:off x="5045092" y="4434895"/>
          <a:ext cx="530098" cy="60349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FBB905-09F5-4D17-A537-B93BE3A7F615}">
      <dsp:nvSpPr>
        <dsp:cNvPr id="0" name=""/>
        <dsp:cNvSpPr/>
      </dsp:nvSpPr>
      <dsp:spPr>
        <a:xfrm>
          <a:off x="4731626" y="3796075"/>
          <a:ext cx="1238418" cy="727022"/>
        </a:xfrm>
        <a:prstGeom prst="roundRect">
          <a:avLst>
            <a:gd name="adj" fmla="val 16670"/>
          </a:avLst>
        </a:prstGeom>
        <a:solidFill>
          <a:schemeClr val="accent1">
            <a:lumMod val="67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latin typeface="Gill Sans MT" panose="020B0502020104020203" pitchFamily="34" charset="0"/>
            </a:rPr>
            <a:t>Configure attack components</a:t>
          </a:r>
        </a:p>
      </dsp:txBody>
      <dsp:txXfrm>
        <a:off x="4767123" y="3831572"/>
        <a:ext cx="1167424" cy="656028"/>
      </dsp:txXfrm>
    </dsp:sp>
    <dsp:sp modelId="{255F644D-E0C1-4B21-B281-986F60F56124}">
      <dsp:nvSpPr>
        <dsp:cNvPr id="0" name=""/>
        <dsp:cNvSpPr/>
      </dsp:nvSpPr>
      <dsp:spPr>
        <a:xfrm>
          <a:off x="5797021" y="3906843"/>
          <a:ext cx="649027" cy="5048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97160B-9B8D-4BCE-B2DB-F202067C4168}">
      <dsp:nvSpPr>
        <dsp:cNvPr id="0" name=""/>
        <dsp:cNvSpPr/>
      </dsp:nvSpPr>
      <dsp:spPr>
        <a:xfrm>
          <a:off x="5511207" y="4548939"/>
          <a:ext cx="1139507" cy="727022"/>
        </a:xfrm>
        <a:prstGeom prst="roundRect">
          <a:avLst>
            <a:gd name="adj" fmla="val 16670"/>
          </a:avLst>
        </a:prstGeom>
        <a:solidFill>
          <a:schemeClr val="accent1">
            <a:lumMod val="67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latin typeface="Gill Sans MT" panose="020B0502020104020203" pitchFamily="34" charset="0"/>
            </a:rPr>
            <a:t>Testing (again)</a:t>
          </a:r>
        </a:p>
      </dsp:txBody>
      <dsp:txXfrm>
        <a:off x="5546704" y="4584436"/>
        <a:ext cx="1068513" cy="6560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AA5106-2308-426F-9EAD-7ACC26D497DE}" type="datetimeFigureOut">
              <a:rPr lang="en-GB" smtClean="0"/>
              <a:t>11/03/2020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A0573A-6D21-4EA7-AEB7-E049C95754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3364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3929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3850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0963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0870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3555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5022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7594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Make it look ‘normal’ … Talk about the use of the </a:t>
            </a:r>
            <a:r>
              <a:rPr lang="en-GB" dirty="0" err="1"/>
              <a:t>win_copy</a:t>
            </a:r>
            <a:r>
              <a:rPr lang="en-GB" dirty="0"/>
              <a:t> feature instead of other mechs such as </a:t>
            </a:r>
            <a:r>
              <a:rPr lang="en-GB" dirty="0" err="1"/>
              <a:t>certutil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400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2559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482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368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504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6163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9507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9837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haven’t we automated you yet?  Mistaken believe that all aspects of appsec pen testing could always be automated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A0573A-6D21-4EA7-AEB7-E049C95754E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2503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7324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 noChangeArrowheads="1"/>
          </p:cNvSpPr>
          <p:nvPr userDrawn="1"/>
        </p:nvSpPr>
        <p:spPr bwMode="auto">
          <a:xfrm>
            <a:off x="11121648" y="513134"/>
            <a:ext cx="75935" cy="131426"/>
          </a:xfrm>
          <a:custGeom>
            <a:avLst/>
            <a:gdLst>
              <a:gd name="T0" fmla="*/ 917464 w 228"/>
              <a:gd name="T1" fmla="*/ 6378503 h 396"/>
              <a:gd name="T2" fmla="*/ 917464 w 228"/>
              <a:gd name="T3" fmla="*/ 6378503 h 396"/>
              <a:gd name="T4" fmla="*/ 20449952 w 228"/>
              <a:gd name="T5" fmla="*/ 25644259 h 396"/>
              <a:gd name="T6" fmla="*/ 917464 w 228"/>
              <a:gd name="T7" fmla="*/ 45951270 h 396"/>
              <a:gd name="T8" fmla="*/ 917464 w 228"/>
              <a:gd name="T9" fmla="*/ 45951270 h 396"/>
              <a:gd name="T10" fmla="*/ 0 w 228"/>
              <a:gd name="T11" fmla="*/ 47773648 h 396"/>
              <a:gd name="T12" fmla="*/ 3801645 w 228"/>
              <a:gd name="T13" fmla="*/ 51418403 h 396"/>
              <a:gd name="T14" fmla="*/ 6554398 w 228"/>
              <a:gd name="T15" fmla="*/ 50507395 h 396"/>
              <a:gd name="T16" fmla="*/ 6554398 w 228"/>
              <a:gd name="T17" fmla="*/ 50507395 h 396"/>
              <a:gd name="T18" fmla="*/ 28839639 w 228"/>
              <a:gd name="T19" fmla="*/ 28507892 h 396"/>
              <a:gd name="T20" fmla="*/ 28839639 w 228"/>
              <a:gd name="T21" fmla="*/ 28507892 h 396"/>
              <a:gd name="T22" fmla="*/ 29757103 w 228"/>
              <a:gd name="T23" fmla="*/ 25644259 h 396"/>
              <a:gd name="T24" fmla="*/ 29757103 w 228"/>
              <a:gd name="T25" fmla="*/ 25644259 h 396"/>
              <a:gd name="T26" fmla="*/ 29757103 w 228"/>
              <a:gd name="T27" fmla="*/ 25644259 h 396"/>
              <a:gd name="T28" fmla="*/ 28839639 w 228"/>
              <a:gd name="T29" fmla="*/ 22910511 h 396"/>
              <a:gd name="T30" fmla="*/ 28839639 w 228"/>
              <a:gd name="T31" fmla="*/ 22910511 h 396"/>
              <a:gd name="T32" fmla="*/ 6554398 w 228"/>
              <a:gd name="T33" fmla="*/ 911369 h 396"/>
              <a:gd name="T34" fmla="*/ 6554398 w 228"/>
              <a:gd name="T35" fmla="*/ 911369 h 396"/>
              <a:gd name="T36" fmla="*/ 3801645 w 228"/>
              <a:gd name="T37" fmla="*/ 0 h 396"/>
              <a:gd name="T38" fmla="*/ 0 w 228"/>
              <a:gd name="T39" fmla="*/ 3644756 h 396"/>
              <a:gd name="T40" fmla="*/ 917464 w 228"/>
              <a:gd name="T41" fmla="*/ 6378503 h 39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28" h="396">
                <a:moveTo>
                  <a:pt x="7" y="49"/>
                </a:moveTo>
                <a:lnTo>
                  <a:pt x="7" y="49"/>
                </a:lnTo>
                <a:cubicBezTo>
                  <a:pt x="156" y="197"/>
                  <a:pt x="156" y="197"/>
                  <a:pt x="156" y="197"/>
                </a:cubicBezTo>
                <a:cubicBezTo>
                  <a:pt x="7" y="353"/>
                  <a:pt x="7" y="353"/>
                  <a:pt x="7" y="353"/>
                </a:cubicBezTo>
                <a:cubicBezTo>
                  <a:pt x="0" y="353"/>
                  <a:pt x="0" y="360"/>
                  <a:pt x="0" y="367"/>
                </a:cubicBezTo>
                <a:cubicBezTo>
                  <a:pt x="0" y="388"/>
                  <a:pt x="15" y="395"/>
                  <a:pt x="29" y="395"/>
                </a:cubicBezTo>
                <a:cubicBezTo>
                  <a:pt x="36" y="395"/>
                  <a:pt x="43" y="395"/>
                  <a:pt x="50" y="388"/>
                </a:cubicBezTo>
                <a:cubicBezTo>
                  <a:pt x="220" y="219"/>
                  <a:pt x="220" y="219"/>
                  <a:pt x="220" y="219"/>
                </a:cubicBezTo>
                <a:cubicBezTo>
                  <a:pt x="227" y="212"/>
                  <a:pt x="227" y="205"/>
                  <a:pt x="227" y="197"/>
                </a:cubicBezTo>
                <a:cubicBezTo>
                  <a:pt x="227" y="190"/>
                  <a:pt x="227" y="183"/>
                  <a:pt x="220" y="176"/>
                </a:cubicBezTo>
                <a:cubicBezTo>
                  <a:pt x="50" y="7"/>
                  <a:pt x="50" y="7"/>
                  <a:pt x="50" y="7"/>
                </a:cubicBezTo>
                <a:cubicBezTo>
                  <a:pt x="43" y="7"/>
                  <a:pt x="36" y="0"/>
                  <a:pt x="29" y="0"/>
                </a:cubicBezTo>
                <a:cubicBezTo>
                  <a:pt x="15" y="0"/>
                  <a:pt x="0" y="14"/>
                  <a:pt x="0" y="28"/>
                </a:cubicBezTo>
                <a:cubicBezTo>
                  <a:pt x="0" y="42"/>
                  <a:pt x="7" y="49"/>
                  <a:pt x="7" y="49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69"/>
          <p:cNvSpPr>
            <a:spLocks noChangeArrowheads="1"/>
          </p:cNvSpPr>
          <p:nvPr userDrawn="1"/>
        </p:nvSpPr>
        <p:spPr bwMode="auto">
          <a:xfrm>
            <a:off x="1545443" y="6506949"/>
            <a:ext cx="146261" cy="96400"/>
          </a:xfrm>
          <a:custGeom>
            <a:avLst/>
            <a:gdLst>
              <a:gd name="T0" fmla="*/ 110347 w 514"/>
              <a:gd name="T1" fmla="*/ 77365 h 338"/>
              <a:gd name="T2" fmla="*/ 110347 w 514"/>
              <a:gd name="T3" fmla="*/ 77365 h 338"/>
              <a:gd name="T4" fmla="*/ 134264 w 514"/>
              <a:gd name="T5" fmla="*/ 48489 h 338"/>
              <a:gd name="T6" fmla="*/ 86429 w 514"/>
              <a:gd name="T7" fmla="*/ 0 h 338"/>
              <a:gd name="T8" fmla="*/ 0 w 514"/>
              <a:gd name="T9" fmla="*/ 0 h 338"/>
              <a:gd name="T10" fmla="*/ 0 w 514"/>
              <a:gd name="T11" fmla="*/ 173798 h 338"/>
              <a:gd name="T12" fmla="*/ 86429 w 514"/>
              <a:gd name="T13" fmla="*/ 173798 h 338"/>
              <a:gd name="T14" fmla="*/ 139156 w 514"/>
              <a:gd name="T15" fmla="*/ 120951 h 338"/>
              <a:gd name="T16" fmla="*/ 110347 w 514"/>
              <a:gd name="T17" fmla="*/ 77365 h 338"/>
              <a:gd name="T18" fmla="*/ 38594 w 514"/>
              <a:gd name="T19" fmla="*/ 28876 h 338"/>
              <a:gd name="T20" fmla="*/ 38594 w 514"/>
              <a:gd name="T21" fmla="*/ 28876 h 338"/>
              <a:gd name="T22" fmla="*/ 86429 w 514"/>
              <a:gd name="T23" fmla="*/ 28876 h 338"/>
              <a:gd name="T24" fmla="*/ 101106 w 514"/>
              <a:gd name="T25" fmla="*/ 48489 h 338"/>
              <a:gd name="T26" fmla="*/ 81537 w 514"/>
              <a:gd name="T27" fmla="*/ 68103 h 338"/>
              <a:gd name="T28" fmla="*/ 38594 w 514"/>
              <a:gd name="T29" fmla="*/ 68103 h 338"/>
              <a:gd name="T30" fmla="*/ 38594 w 514"/>
              <a:gd name="T31" fmla="*/ 28876 h 338"/>
              <a:gd name="T32" fmla="*/ 86429 w 514"/>
              <a:gd name="T33" fmla="*/ 144923 h 338"/>
              <a:gd name="T34" fmla="*/ 86429 w 514"/>
              <a:gd name="T35" fmla="*/ 144923 h 338"/>
              <a:gd name="T36" fmla="*/ 38594 w 514"/>
              <a:gd name="T37" fmla="*/ 144923 h 338"/>
              <a:gd name="T38" fmla="*/ 38594 w 514"/>
              <a:gd name="T39" fmla="*/ 96978 h 338"/>
              <a:gd name="T40" fmla="*/ 86429 w 514"/>
              <a:gd name="T41" fmla="*/ 96978 h 338"/>
              <a:gd name="T42" fmla="*/ 105454 w 514"/>
              <a:gd name="T43" fmla="*/ 120951 h 338"/>
              <a:gd name="T44" fmla="*/ 86429 w 514"/>
              <a:gd name="T45" fmla="*/ 144923 h 338"/>
              <a:gd name="T46" fmla="*/ 211996 w 514"/>
              <a:gd name="T47" fmla="*/ 43586 h 338"/>
              <a:gd name="T48" fmla="*/ 211996 w 514"/>
              <a:gd name="T49" fmla="*/ 43586 h 338"/>
              <a:gd name="T50" fmla="*/ 144049 w 514"/>
              <a:gd name="T51" fmla="*/ 111144 h 338"/>
              <a:gd name="T52" fmla="*/ 211996 w 514"/>
              <a:gd name="T53" fmla="*/ 178702 h 338"/>
              <a:gd name="T54" fmla="*/ 269616 w 514"/>
              <a:gd name="T55" fmla="*/ 130757 h 338"/>
              <a:gd name="T56" fmla="*/ 240806 w 514"/>
              <a:gd name="T57" fmla="*/ 130757 h 338"/>
              <a:gd name="T58" fmla="*/ 211996 w 514"/>
              <a:gd name="T59" fmla="*/ 149826 h 338"/>
              <a:gd name="T60" fmla="*/ 183186 w 514"/>
              <a:gd name="T61" fmla="*/ 120951 h 338"/>
              <a:gd name="T62" fmla="*/ 269616 w 514"/>
              <a:gd name="T63" fmla="*/ 120951 h 338"/>
              <a:gd name="T64" fmla="*/ 211996 w 514"/>
              <a:gd name="T65" fmla="*/ 43586 h 338"/>
              <a:gd name="T66" fmla="*/ 235914 w 514"/>
              <a:gd name="T67" fmla="*/ 96978 h 338"/>
              <a:gd name="T68" fmla="*/ 235914 w 514"/>
              <a:gd name="T69" fmla="*/ 96978 h 338"/>
              <a:gd name="T70" fmla="*/ 183186 w 514"/>
              <a:gd name="T71" fmla="*/ 96978 h 338"/>
              <a:gd name="T72" fmla="*/ 211996 w 514"/>
              <a:gd name="T73" fmla="*/ 68103 h 338"/>
              <a:gd name="T74" fmla="*/ 235914 w 514"/>
              <a:gd name="T75" fmla="*/ 96978 h 338"/>
              <a:gd name="T76" fmla="*/ 245698 w 514"/>
              <a:gd name="T77" fmla="*/ 9807 h 338"/>
              <a:gd name="T78" fmla="*/ 245698 w 514"/>
              <a:gd name="T79" fmla="*/ 9807 h 338"/>
              <a:gd name="T80" fmla="*/ 173402 w 514"/>
              <a:gd name="T81" fmla="*/ 9807 h 338"/>
              <a:gd name="T82" fmla="*/ 173402 w 514"/>
              <a:gd name="T83" fmla="*/ 33779 h 338"/>
              <a:gd name="T84" fmla="*/ 245698 w 514"/>
              <a:gd name="T85" fmla="*/ 33779 h 338"/>
              <a:gd name="T86" fmla="*/ 245698 w 514"/>
              <a:gd name="T87" fmla="*/ 9807 h 33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514" h="338">
                <a:moveTo>
                  <a:pt x="203" y="142"/>
                </a:moveTo>
                <a:lnTo>
                  <a:pt x="203" y="142"/>
                </a:lnTo>
                <a:cubicBezTo>
                  <a:pt x="203" y="142"/>
                  <a:pt x="247" y="142"/>
                  <a:pt x="247" y="89"/>
                </a:cubicBezTo>
                <a:cubicBezTo>
                  <a:pt x="247" y="27"/>
                  <a:pt x="212" y="0"/>
                  <a:pt x="15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9"/>
                  <a:pt x="0" y="319"/>
                  <a:pt x="0" y="319"/>
                </a:cubicBezTo>
                <a:cubicBezTo>
                  <a:pt x="159" y="319"/>
                  <a:pt x="159" y="319"/>
                  <a:pt x="159" y="319"/>
                </a:cubicBezTo>
                <a:cubicBezTo>
                  <a:pt x="159" y="319"/>
                  <a:pt x="256" y="328"/>
                  <a:pt x="256" y="222"/>
                </a:cubicBezTo>
                <a:cubicBezTo>
                  <a:pt x="256" y="222"/>
                  <a:pt x="265" y="142"/>
                  <a:pt x="203" y="142"/>
                </a:cubicBezTo>
                <a:close/>
                <a:moveTo>
                  <a:pt x="71" y="53"/>
                </a:moveTo>
                <a:lnTo>
                  <a:pt x="71" y="53"/>
                </a:lnTo>
                <a:cubicBezTo>
                  <a:pt x="159" y="53"/>
                  <a:pt x="159" y="53"/>
                  <a:pt x="159" y="53"/>
                </a:cubicBezTo>
                <a:cubicBezTo>
                  <a:pt x="159" y="53"/>
                  <a:pt x="186" y="53"/>
                  <a:pt x="186" y="89"/>
                </a:cubicBezTo>
                <a:cubicBezTo>
                  <a:pt x="186" y="125"/>
                  <a:pt x="168" y="125"/>
                  <a:pt x="150" y="125"/>
                </a:cubicBezTo>
                <a:cubicBezTo>
                  <a:pt x="71" y="125"/>
                  <a:pt x="71" y="125"/>
                  <a:pt x="71" y="125"/>
                </a:cubicBezTo>
                <a:lnTo>
                  <a:pt x="71" y="53"/>
                </a:lnTo>
                <a:close/>
                <a:moveTo>
                  <a:pt x="159" y="266"/>
                </a:moveTo>
                <a:lnTo>
                  <a:pt x="159" y="266"/>
                </a:lnTo>
                <a:cubicBezTo>
                  <a:pt x="71" y="266"/>
                  <a:pt x="71" y="266"/>
                  <a:pt x="71" y="266"/>
                </a:cubicBezTo>
                <a:cubicBezTo>
                  <a:pt x="71" y="178"/>
                  <a:pt x="71" y="178"/>
                  <a:pt x="71" y="178"/>
                </a:cubicBezTo>
                <a:cubicBezTo>
                  <a:pt x="159" y="178"/>
                  <a:pt x="159" y="178"/>
                  <a:pt x="159" y="178"/>
                </a:cubicBezTo>
                <a:cubicBezTo>
                  <a:pt x="159" y="178"/>
                  <a:pt x="194" y="178"/>
                  <a:pt x="194" y="222"/>
                </a:cubicBezTo>
                <a:cubicBezTo>
                  <a:pt x="194" y="257"/>
                  <a:pt x="168" y="266"/>
                  <a:pt x="159" y="266"/>
                </a:cubicBezTo>
                <a:close/>
                <a:moveTo>
                  <a:pt x="390" y="80"/>
                </a:moveTo>
                <a:lnTo>
                  <a:pt x="390" y="80"/>
                </a:lnTo>
                <a:cubicBezTo>
                  <a:pt x="265" y="80"/>
                  <a:pt x="265" y="204"/>
                  <a:pt x="265" y="204"/>
                </a:cubicBezTo>
                <a:cubicBezTo>
                  <a:pt x="265" y="204"/>
                  <a:pt x="265" y="328"/>
                  <a:pt x="390" y="328"/>
                </a:cubicBezTo>
                <a:cubicBezTo>
                  <a:pt x="390" y="328"/>
                  <a:pt x="496" y="337"/>
                  <a:pt x="496" y="240"/>
                </a:cubicBezTo>
                <a:cubicBezTo>
                  <a:pt x="443" y="240"/>
                  <a:pt x="443" y="240"/>
                  <a:pt x="443" y="240"/>
                </a:cubicBezTo>
                <a:cubicBezTo>
                  <a:pt x="443" y="240"/>
                  <a:pt x="443" y="275"/>
                  <a:pt x="390" y="275"/>
                </a:cubicBezTo>
                <a:cubicBezTo>
                  <a:pt x="390" y="275"/>
                  <a:pt x="337" y="284"/>
                  <a:pt x="337" y="222"/>
                </a:cubicBezTo>
                <a:cubicBezTo>
                  <a:pt x="496" y="222"/>
                  <a:pt x="496" y="222"/>
                  <a:pt x="496" y="222"/>
                </a:cubicBezTo>
                <a:cubicBezTo>
                  <a:pt x="496" y="222"/>
                  <a:pt x="513" y="80"/>
                  <a:pt x="390" y="80"/>
                </a:cubicBezTo>
                <a:close/>
                <a:moveTo>
                  <a:pt x="434" y="178"/>
                </a:moveTo>
                <a:lnTo>
                  <a:pt x="434" y="178"/>
                </a:lnTo>
                <a:cubicBezTo>
                  <a:pt x="337" y="178"/>
                  <a:pt x="337" y="178"/>
                  <a:pt x="337" y="178"/>
                </a:cubicBezTo>
                <a:cubicBezTo>
                  <a:pt x="337" y="178"/>
                  <a:pt x="345" y="125"/>
                  <a:pt x="390" y="125"/>
                </a:cubicBezTo>
                <a:cubicBezTo>
                  <a:pt x="434" y="125"/>
                  <a:pt x="434" y="178"/>
                  <a:pt x="434" y="178"/>
                </a:cubicBezTo>
                <a:close/>
                <a:moveTo>
                  <a:pt x="452" y="18"/>
                </a:moveTo>
                <a:lnTo>
                  <a:pt x="452" y="18"/>
                </a:lnTo>
                <a:cubicBezTo>
                  <a:pt x="319" y="18"/>
                  <a:pt x="319" y="18"/>
                  <a:pt x="319" y="18"/>
                </a:cubicBezTo>
                <a:cubicBezTo>
                  <a:pt x="319" y="62"/>
                  <a:pt x="319" y="62"/>
                  <a:pt x="319" y="62"/>
                </a:cubicBezTo>
                <a:cubicBezTo>
                  <a:pt x="452" y="62"/>
                  <a:pt x="452" y="62"/>
                  <a:pt x="452" y="62"/>
                </a:cubicBezTo>
                <a:lnTo>
                  <a:pt x="452" y="18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  <p:sp>
        <p:nvSpPr>
          <p:cNvPr id="12" name="Freeform 75"/>
          <p:cNvSpPr>
            <a:spLocks noChangeArrowheads="1"/>
          </p:cNvSpPr>
          <p:nvPr userDrawn="1"/>
        </p:nvSpPr>
        <p:spPr bwMode="auto">
          <a:xfrm>
            <a:off x="1300060" y="6490329"/>
            <a:ext cx="69807" cy="129641"/>
          </a:xfrm>
          <a:custGeom>
            <a:avLst/>
            <a:gdLst>
              <a:gd name="T0" fmla="*/ 132814 w 249"/>
              <a:gd name="T1" fmla="*/ 43735 h 453"/>
              <a:gd name="T2" fmla="*/ 132814 w 249"/>
              <a:gd name="T3" fmla="*/ 43735 h 453"/>
              <a:gd name="T4" fmla="*/ 94791 w 249"/>
              <a:gd name="T5" fmla="*/ 43735 h 453"/>
              <a:gd name="T6" fmla="*/ 85687 w 249"/>
              <a:gd name="T7" fmla="*/ 58496 h 453"/>
              <a:gd name="T8" fmla="*/ 85687 w 249"/>
              <a:gd name="T9" fmla="*/ 87470 h 453"/>
              <a:gd name="T10" fmla="*/ 132814 w 249"/>
              <a:gd name="T11" fmla="*/ 87470 h 453"/>
              <a:gd name="T12" fmla="*/ 132814 w 249"/>
              <a:gd name="T13" fmla="*/ 126285 h 453"/>
              <a:gd name="T14" fmla="*/ 85687 w 249"/>
              <a:gd name="T15" fmla="*/ 126285 h 453"/>
              <a:gd name="T16" fmla="*/ 85687 w 249"/>
              <a:gd name="T17" fmla="*/ 247103 h 453"/>
              <a:gd name="T18" fmla="*/ 42308 w 249"/>
              <a:gd name="T19" fmla="*/ 247103 h 453"/>
              <a:gd name="T20" fmla="*/ 42308 w 249"/>
              <a:gd name="T21" fmla="*/ 126285 h 453"/>
              <a:gd name="T22" fmla="*/ 0 w 249"/>
              <a:gd name="T23" fmla="*/ 126285 h 453"/>
              <a:gd name="T24" fmla="*/ 0 w 249"/>
              <a:gd name="T25" fmla="*/ 87470 h 453"/>
              <a:gd name="T26" fmla="*/ 42308 w 249"/>
              <a:gd name="T27" fmla="*/ 87470 h 453"/>
              <a:gd name="T28" fmla="*/ 42308 w 249"/>
              <a:gd name="T29" fmla="*/ 63416 h 453"/>
              <a:gd name="T30" fmla="*/ 94791 w 249"/>
              <a:gd name="T31" fmla="*/ 0 h 453"/>
              <a:gd name="T32" fmla="*/ 132814 w 249"/>
              <a:gd name="T33" fmla="*/ 0 h 453"/>
              <a:gd name="T34" fmla="*/ 132814 w 249"/>
              <a:gd name="T35" fmla="*/ 43735 h 453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  <p:sp>
        <p:nvSpPr>
          <p:cNvPr id="13" name="Freeform 85"/>
          <p:cNvSpPr>
            <a:spLocks noChangeArrowheads="1"/>
          </p:cNvSpPr>
          <p:nvPr userDrawn="1"/>
        </p:nvSpPr>
        <p:spPr bwMode="auto">
          <a:xfrm>
            <a:off x="978162" y="6502379"/>
            <a:ext cx="131303" cy="105541"/>
          </a:xfrm>
          <a:custGeom>
            <a:avLst/>
            <a:gdLst>
              <a:gd name="T0" fmla="*/ 250282 w 462"/>
              <a:gd name="T1" fmla="*/ 24258 h 374"/>
              <a:gd name="T2" fmla="*/ 250282 w 462"/>
              <a:gd name="T3" fmla="*/ 24258 h 374"/>
              <a:gd name="T4" fmla="*/ 221508 w 462"/>
              <a:gd name="T5" fmla="*/ 33962 h 374"/>
              <a:gd name="T6" fmla="*/ 240510 w 462"/>
              <a:gd name="T7" fmla="*/ 5391 h 374"/>
              <a:gd name="T8" fmla="*/ 211192 w 462"/>
              <a:gd name="T9" fmla="*/ 19407 h 374"/>
              <a:gd name="T10" fmla="*/ 173189 w 462"/>
              <a:gd name="T11" fmla="*/ 0 h 374"/>
              <a:gd name="T12" fmla="*/ 119983 w 462"/>
              <a:gd name="T13" fmla="*/ 52829 h 374"/>
              <a:gd name="T14" fmla="*/ 124870 w 462"/>
              <a:gd name="T15" fmla="*/ 62532 h 374"/>
              <a:gd name="T16" fmla="*/ 19002 w 462"/>
              <a:gd name="T17" fmla="*/ 10242 h 374"/>
              <a:gd name="T18" fmla="*/ 9229 w 462"/>
              <a:gd name="T19" fmla="*/ 38813 h 374"/>
              <a:gd name="T20" fmla="*/ 33118 w 462"/>
              <a:gd name="T21" fmla="*/ 81400 h 374"/>
              <a:gd name="T22" fmla="*/ 9229 w 462"/>
              <a:gd name="T23" fmla="*/ 72236 h 374"/>
              <a:gd name="T24" fmla="*/ 9229 w 462"/>
              <a:gd name="T25" fmla="*/ 72236 h 374"/>
              <a:gd name="T26" fmla="*/ 53205 w 462"/>
              <a:gd name="T27" fmla="*/ 124526 h 374"/>
              <a:gd name="T28" fmla="*/ 38004 w 462"/>
              <a:gd name="T29" fmla="*/ 124526 h 374"/>
              <a:gd name="T30" fmla="*/ 28774 w 462"/>
              <a:gd name="T31" fmla="*/ 124526 h 374"/>
              <a:gd name="T32" fmla="*/ 77093 w 462"/>
              <a:gd name="T33" fmla="*/ 158487 h 374"/>
              <a:gd name="T34" fmla="*/ 14116 w 462"/>
              <a:gd name="T35" fmla="*/ 182206 h 374"/>
              <a:gd name="T36" fmla="*/ 0 w 462"/>
              <a:gd name="T37" fmla="*/ 182206 h 374"/>
              <a:gd name="T38" fmla="*/ 77093 w 462"/>
              <a:gd name="T39" fmla="*/ 201074 h 374"/>
              <a:gd name="T40" fmla="*/ 221508 w 462"/>
              <a:gd name="T41" fmla="*/ 57681 h 374"/>
              <a:gd name="T42" fmla="*/ 221508 w 462"/>
              <a:gd name="T43" fmla="*/ 52829 h 374"/>
              <a:gd name="T44" fmla="*/ 250282 w 462"/>
              <a:gd name="T45" fmla="*/ 24258 h 374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2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0886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612233"/>
            <a:ext cx="12192000" cy="2735179"/>
          </a:xfrm>
          <a:custGeom>
            <a:avLst/>
            <a:gdLst>
              <a:gd name="connsiteX0" fmla="*/ 0 w 12192000"/>
              <a:gd name="connsiteY0" fmla="*/ 0 h 2735179"/>
              <a:gd name="connsiteX1" fmla="*/ 12192000 w 12192000"/>
              <a:gd name="connsiteY1" fmla="*/ 0 h 2735179"/>
              <a:gd name="connsiteX2" fmla="*/ 12192000 w 12192000"/>
              <a:gd name="connsiteY2" fmla="*/ 2735179 h 2735179"/>
              <a:gd name="connsiteX3" fmla="*/ 0 w 12192000"/>
              <a:gd name="connsiteY3" fmla="*/ 2735179 h 2735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735179">
                <a:moveTo>
                  <a:pt x="0" y="0"/>
                </a:moveTo>
                <a:lnTo>
                  <a:pt x="12192000" y="0"/>
                </a:lnTo>
                <a:lnTo>
                  <a:pt x="12192000" y="2735179"/>
                </a:lnTo>
                <a:lnTo>
                  <a:pt x="0" y="273517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 b="0">
                <a:solidFill>
                  <a:schemeClr val="accent2"/>
                </a:solidFill>
              </a:defRPr>
            </a:lvl1pPr>
          </a:lstStyle>
          <a:p>
            <a:r>
              <a:rPr lang="vi-VN"/>
              <a:t>Drag &amp; Drop Image</a:t>
            </a:r>
            <a:endParaRPr lang="en-US"/>
          </a:p>
        </p:txBody>
      </p:sp>
      <p:sp>
        <p:nvSpPr>
          <p:cNvPr id="13" name="Freeform 5"/>
          <p:cNvSpPr>
            <a:spLocks noChangeArrowheads="1"/>
          </p:cNvSpPr>
          <p:nvPr userDrawn="1"/>
        </p:nvSpPr>
        <p:spPr bwMode="auto">
          <a:xfrm>
            <a:off x="11121648" y="513134"/>
            <a:ext cx="75935" cy="131426"/>
          </a:xfrm>
          <a:custGeom>
            <a:avLst/>
            <a:gdLst>
              <a:gd name="T0" fmla="*/ 917464 w 228"/>
              <a:gd name="T1" fmla="*/ 6378503 h 396"/>
              <a:gd name="T2" fmla="*/ 917464 w 228"/>
              <a:gd name="T3" fmla="*/ 6378503 h 396"/>
              <a:gd name="T4" fmla="*/ 20449952 w 228"/>
              <a:gd name="T5" fmla="*/ 25644259 h 396"/>
              <a:gd name="T6" fmla="*/ 917464 w 228"/>
              <a:gd name="T7" fmla="*/ 45951270 h 396"/>
              <a:gd name="T8" fmla="*/ 917464 w 228"/>
              <a:gd name="T9" fmla="*/ 45951270 h 396"/>
              <a:gd name="T10" fmla="*/ 0 w 228"/>
              <a:gd name="T11" fmla="*/ 47773648 h 396"/>
              <a:gd name="T12" fmla="*/ 3801645 w 228"/>
              <a:gd name="T13" fmla="*/ 51418403 h 396"/>
              <a:gd name="T14" fmla="*/ 6554398 w 228"/>
              <a:gd name="T15" fmla="*/ 50507395 h 396"/>
              <a:gd name="T16" fmla="*/ 6554398 w 228"/>
              <a:gd name="T17" fmla="*/ 50507395 h 396"/>
              <a:gd name="T18" fmla="*/ 28839639 w 228"/>
              <a:gd name="T19" fmla="*/ 28507892 h 396"/>
              <a:gd name="T20" fmla="*/ 28839639 w 228"/>
              <a:gd name="T21" fmla="*/ 28507892 h 396"/>
              <a:gd name="T22" fmla="*/ 29757103 w 228"/>
              <a:gd name="T23" fmla="*/ 25644259 h 396"/>
              <a:gd name="T24" fmla="*/ 29757103 w 228"/>
              <a:gd name="T25" fmla="*/ 25644259 h 396"/>
              <a:gd name="T26" fmla="*/ 29757103 w 228"/>
              <a:gd name="T27" fmla="*/ 25644259 h 396"/>
              <a:gd name="T28" fmla="*/ 28839639 w 228"/>
              <a:gd name="T29" fmla="*/ 22910511 h 396"/>
              <a:gd name="T30" fmla="*/ 28839639 w 228"/>
              <a:gd name="T31" fmla="*/ 22910511 h 396"/>
              <a:gd name="T32" fmla="*/ 6554398 w 228"/>
              <a:gd name="T33" fmla="*/ 911369 h 396"/>
              <a:gd name="T34" fmla="*/ 6554398 w 228"/>
              <a:gd name="T35" fmla="*/ 911369 h 396"/>
              <a:gd name="T36" fmla="*/ 3801645 w 228"/>
              <a:gd name="T37" fmla="*/ 0 h 396"/>
              <a:gd name="T38" fmla="*/ 0 w 228"/>
              <a:gd name="T39" fmla="*/ 3644756 h 396"/>
              <a:gd name="T40" fmla="*/ 917464 w 228"/>
              <a:gd name="T41" fmla="*/ 6378503 h 39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28" h="396">
                <a:moveTo>
                  <a:pt x="7" y="49"/>
                </a:moveTo>
                <a:lnTo>
                  <a:pt x="7" y="49"/>
                </a:lnTo>
                <a:cubicBezTo>
                  <a:pt x="156" y="197"/>
                  <a:pt x="156" y="197"/>
                  <a:pt x="156" y="197"/>
                </a:cubicBezTo>
                <a:cubicBezTo>
                  <a:pt x="7" y="353"/>
                  <a:pt x="7" y="353"/>
                  <a:pt x="7" y="353"/>
                </a:cubicBezTo>
                <a:cubicBezTo>
                  <a:pt x="0" y="353"/>
                  <a:pt x="0" y="360"/>
                  <a:pt x="0" y="367"/>
                </a:cubicBezTo>
                <a:cubicBezTo>
                  <a:pt x="0" y="388"/>
                  <a:pt x="15" y="395"/>
                  <a:pt x="29" y="395"/>
                </a:cubicBezTo>
                <a:cubicBezTo>
                  <a:pt x="36" y="395"/>
                  <a:pt x="43" y="395"/>
                  <a:pt x="50" y="388"/>
                </a:cubicBezTo>
                <a:cubicBezTo>
                  <a:pt x="220" y="219"/>
                  <a:pt x="220" y="219"/>
                  <a:pt x="220" y="219"/>
                </a:cubicBezTo>
                <a:cubicBezTo>
                  <a:pt x="227" y="212"/>
                  <a:pt x="227" y="205"/>
                  <a:pt x="227" y="197"/>
                </a:cubicBezTo>
                <a:cubicBezTo>
                  <a:pt x="227" y="190"/>
                  <a:pt x="227" y="183"/>
                  <a:pt x="220" y="176"/>
                </a:cubicBezTo>
                <a:cubicBezTo>
                  <a:pt x="50" y="7"/>
                  <a:pt x="50" y="7"/>
                  <a:pt x="50" y="7"/>
                </a:cubicBezTo>
                <a:cubicBezTo>
                  <a:pt x="43" y="7"/>
                  <a:pt x="36" y="0"/>
                  <a:pt x="29" y="0"/>
                </a:cubicBezTo>
                <a:cubicBezTo>
                  <a:pt x="15" y="0"/>
                  <a:pt x="0" y="14"/>
                  <a:pt x="0" y="28"/>
                </a:cubicBezTo>
                <a:cubicBezTo>
                  <a:pt x="0" y="42"/>
                  <a:pt x="7" y="49"/>
                  <a:pt x="7" y="49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6"/>
          <p:cNvSpPr>
            <a:spLocks noChangeArrowheads="1"/>
          </p:cNvSpPr>
          <p:nvPr userDrawn="1"/>
        </p:nvSpPr>
        <p:spPr bwMode="auto">
          <a:xfrm>
            <a:off x="10534176" y="513134"/>
            <a:ext cx="75935" cy="131426"/>
          </a:xfrm>
          <a:custGeom>
            <a:avLst/>
            <a:gdLst>
              <a:gd name="T0" fmla="*/ 27790747 w 228"/>
              <a:gd name="T1" fmla="*/ 6378503 h 396"/>
              <a:gd name="T2" fmla="*/ 27790747 w 228"/>
              <a:gd name="T3" fmla="*/ 6378503 h 396"/>
              <a:gd name="T4" fmla="*/ 8389687 w 228"/>
              <a:gd name="T5" fmla="*/ 25644259 h 396"/>
              <a:gd name="T6" fmla="*/ 28839639 w 228"/>
              <a:gd name="T7" fmla="*/ 45951270 h 396"/>
              <a:gd name="T8" fmla="*/ 28839639 w 228"/>
              <a:gd name="T9" fmla="*/ 45951270 h 396"/>
              <a:gd name="T10" fmla="*/ 29757103 w 228"/>
              <a:gd name="T11" fmla="*/ 47773648 h 396"/>
              <a:gd name="T12" fmla="*/ 25955458 w 228"/>
              <a:gd name="T13" fmla="*/ 51418403 h 396"/>
              <a:gd name="T14" fmla="*/ 23202705 w 228"/>
              <a:gd name="T15" fmla="*/ 50507395 h 396"/>
              <a:gd name="T16" fmla="*/ 23202705 w 228"/>
              <a:gd name="T17" fmla="*/ 50507395 h 396"/>
              <a:gd name="T18" fmla="*/ 917464 w 228"/>
              <a:gd name="T19" fmla="*/ 28507892 h 396"/>
              <a:gd name="T20" fmla="*/ 917464 w 228"/>
              <a:gd name="T21" fmla="*/ 28507892 h 396"/>
              <a:gd name="T22" fmla="*/ 0 w 228"/>
              <a:gd name="T23" fmla="*/ 25644259 h 396"/>
              <a:gd name="T24" fmla="*/ 0 w 228"/>
              <a:gd name="T25" fmla="*/ 25644259 h 396"/>
              <a:gd name="T26" fmla="*/ 0 w 228"/>
              <a:gd name="T27" fmla="*/ 25644259 h 396"/>
              <a:gd name="T28" fmla="*/ 917464 w 228"/>
              <a:gd name="T29" fmla="*/ 22910511 h 396"/>
              <a:gd name="T30" fmla="*/ 917464 w 228"/>
              <a:gd name="T31" fmla="*/ 22910511 h 396"/>
              <a:gd name="T32" fmla="*/ 23202705 w 228"/>
              <a:gd name="T33" fmla="*/ 911369 h 396"/>
              <a:gd name="T34" fmla="*/ 23202705 w 228"/>
              <a:gd name="T35" fmla="*/ 911369 h 396"/>
              <a:gd name="T36" fmla="*/ 25955458 w 228"/>
              <a:gd name="T37" fmla="*/ 0 h 396"/>
              <a:gd name="T38" fmla="*/ 29757103 w 228"/>
              <a:gd name="T39" fmla="*/ 3644756 h 396"/>
              <a:gd name="T40" fmla="*/ 27790747 w 228"/>
              <a:gd name="T41" fmla="*/ 6378503 h 39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28" h="396">
                <a:moveTo>
                  <a:pt x="212" y="49"/>
                </a:moveTo>
                <a:lnTo>
                  <a:pt x="212" y="49"/>
                </a:lnTo>
                <a:cubicBezTo>
                  <a:pt x="64" y="197"/>
                  <a:pt x="64" y="197"/>
                  <a:pt x="64" y="197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20" y="353"/>
                  <a:pt x="227" y="360"/>
                  <a:pt x="227" y="367"/>
                </a:cubicBezTo>
                <a:cubicBezTo>
                  <a:pt x="227" y="388"/>
                  <a:pt x="212" y="395"/>
                  <a:pt x="198" y="395"/>
                </a:cubicBezTo>
                <a:cubicBezTo>
                  <a:pt x="191" y="395"/>
                  <a:pt x="184" y="395"/>
                  <a:pt x="177" y="388"/>
                </a:cubicBezTo>
                <a:cubicBezTo>
                  <a:pt x="7" y="219"/>
                  <a:pt x="7" y="219"/>
                  <a:pt x="7" y="219"/>
                </a:cubicBezTo>
                <a:cubicBezTo>
                  <a:pt x="0" y="212"/>
                  <a:pt x="0" y="205"/>
                  <a:pt x="0" y="197"/>
                </a:cubicBezTo>
                <a:cubicBezTo>
                  <a:pt x="0" y="190"/>
                  <a:pt x="0" y="183"/>
                  <a:pt x="7" y="176"/>
                </a:cubicBezTo>
                <a:cubicBezTo>
                  <a:pt x="177" y="7"/>
                  <a:pt x="177" y="7"/>
                  <a:pt x="177" y="7"/>
                </a:cubicBezTo>
                <a:cubicBezTo>
                  <a:pt x="184" y="7"/>
                  <a:pt x="191" y="0"/>
                  <a:pt x="198" y="0"/>
                </a:cubicBezTo>
                <a:cubicBezTo>
                  <a:pt x="212" y="0"/>
                  <a:pt x="227" y="14"/>
                  <a:pt x="227" y="28"/>
                </a:cubicBezTo>
                <a:cubicBezTo>
                  <a:pt x="227" y="42"/>
                  <a:pt x="220" y="49"/>
                  <a:pt x="212" y="49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69"/>
          <p:cNvSpPr>
            <a:spLocks noChangeArrowheads="1"/>
          </p:cNvSpPr>
          <p:nvPr userDrawn="1"/>
        </p:nvSpPr>
        <p:spPr bwMode="auto">
          <a:xfrm>
            <a:off x="1545443" y="6506949"/>
            <a:ext cx="146261" cy="96400"/>
          </a:xfrm>
          <a:custGeom>
            <a:avLst/>
            <a:gdLst>
              <a:gd name="T0" fmla="*/ 110347 w 514"/>
              <a:gd name="T1" fmla="*/ 77365 h 338"/>
              <a:gd name="T2" fmla="*/ 110347 w 514"/>
              <a:gd name="T3" fmla="*/ 77365 h 338"/>
              <a:gd name="T4" fmla="*/ 134264 w 514"/>
              <a:gd name="T5" fmla="*/ 48489 h 338"/>
              <a:gd name="T6" fmla="*/ 86429 w 514"/>
              <a:gd name="T7" fmla="*/ 0 h 338"/>
              <a:gd name="T8" fmla="*/ 0 w 514"/>
              <a:gd name="T9" fmla="*/ 0 h 338"/>
              <a:gd name="T10" fmla="*/ 0 w 514"/>
              <a:gd name="T11" fmla="*/ 173798 h 338"/>
              <a:gd name="T12" fmla="*/ 86429 w 514"/>
              <a:gd name="T13" fmla="*/ 173798 h 338"/>
              <a:gd name="T14" fmla="*/ 139156 w 514"/>
              <a:gd name="T15" fmla="*/ 120951 h 338"/>
              <a:gd name="T16" fmla="*/ 110347 w 514"/>
              <a:gd name="T17" fmla="*/ 77365 h 338"/>
              <a:gd name="T18" fmla="*/ 38594 w 514"/>
              <a:gd name="T19" fmla="*/ 28876 h 338"/>
              <a:gd name="T20" fmla="*/ 38594 w 514"/>
              <a:gd name="T21" fmla="*/ 28876 h 338"/>
              <a:gd name="T22" fmla="*/ 86429 w 514"/>
              <a:gd name="T23" fmla="*/ 28876 h 338"/>
              <a:gd name="T24" fmla="*/ 101106 w 514"/>
              <a:gd name="T25" fmla="*/ 48489 h 338"/>
              <a:gd name="T26" fmla="*/ 81537 w 514"/>
              <a:gd name="T27" fmla="*/ 68103 h 338"/>
              <a:gd name="T28" fmla="*/ 38594 w 514"/>
              <a:gd name="T29" fmla="*/ 68103 h 338"/>
              <a:gd name="T30" fmla="*/ 38594 w 514"/>
              <a:gd name="T31" fmla="*/ 28876 h 338"/>
              <a:gd name="T32" fmla="*/ 86429 w 514"/>
              <a:gd name="T33" fmla="*/ 144923 h 338"/>
              <a:gd name="T34" fmla="*/ 86429 w 514"/>
              <a:gd name="T35" fmla="*/ 144923 h 338"/>
              <a:gd name="T36" fmla="*/ 38594 w 514"/>
              <a:gd name="T37" fmla="*/ 144923 h 338"/>
              <a:gd name="T38" fmla="*/ 38594 w 514"/>
              <a:gd name="T39" fmla="*/ 96978 h 338"/>
              <a:gd name="T40" fmla="*/ 86429 w 514"/>
              <a:gd name="T41" fmla="*/ 96978 h 338"/>
              <a:gd name="T42" fmla="*/ 105454 w 514"/>
              <a:gd name="T43" fmla="*/ 120951 h 338"/>
              <a:gd name="T44" fmla="*/ 86429 w 514"/>
              <a:gd name="T45" fmla="*/ 144923 h 338"/>
              <a:gd name="T46" fmla="*/ 211996 w 514"/>
              <a:gd name="T47" fmla="*/ 43586 h 338"/>
              <a:gd name="T48" fmla="*/ 211996 w 514"/>
              <a:gd name="T49" fmla="*/ 43586 h 338"/>
              <a:gd name="T50" fmla="*/ 144049 w 514"/>
              <a:gd name="T51" fmla="*/ 111144 h 338"/>
              <a:gd name="T52" fmla="*/ 211996 w 514"/>
              <a:gd name="T53" fmla="*/ 178702 h 338"/>
              <a:gd name="T54" fmla="*/ 269616 w 514"/>
              <a:gd name="T55" fmla="*/ 130757 h 338"/>
              <a:gd name="T56" fmla="*/ 240806 w 514"/>
              <a:gd name="T57" fmla="*/ 130757 h 338"/>
              <a:gd name="T58" fmla="*/ 211996 w 514"/>
              <a:gd name="T59" fmla="*/ 149826 h 338"/>
              <a:gd name="T60" fmla="*/ 183186 w 514"/>
              <a:gd name="T61" fmla="*/ 120951 h 338"/>
              <a:gd name="T62" fmla="*/ 269616 w 514"/>
              <a:gd name="T63" fmla="*/ 120951 h 338"/>
              <a:gd name="T64" fmla="*/ 211996 w 514"/>
              <a:gd name="T65" fmla="*/ 43586 h 338"/>
              <a:gd name="T66" fmla="*/ 235914 w 514"/>
              <a:gd name="T67" fmla="*/ 96978 h 338"/>
              <a:gd name="T68" fmla="*/ 235914 w 514"/>
              <a:gd name="T69" fmla="*/ 96978 h 338"/>
              <a:gd name="T70" fmla="*/ 183186 w 514"/>
              <a:gd name="T71" fmla="*/ 96978 h 338"/>
              <a:gd name="T72" fmla="*/ 211996 w 514"/>
              <a:gd name="T73" fmla="*/ 68103 h 338"/>
              <a:gd name="T74" fmla="*/ 235914 w 514"/>
              <a:gd name="T75" fmla="*/ 96978 h 338"/>
              <a:gd name="T76" fmla="*/ 245698 w 514"/>
              <a:gd name="T77" fmla="*/ 9807 h 338"/>
              <a:gd name="T78" fmla="*/ 245698 w 514"/>
              <a:gd name="T79" fmla="*/ 9807 h 338"/>
              <a:gd name="T80" fmla="*/ 173402 w 514"/>
              <a:gd name="T81" fmla="*/ 9807 h 338"/>
              <a:gd name="T82" fmla="*/ 173402 w 514"/>
              <a:gd name="T83" fmla="*/ 33779 h 338"/>
              <a:gd name="T84" fmla="*/ 245698 w 514"/>
              <a:gd name="T85" fmla="*/ 33779 h 338"/>
              <a:gd name="T86" fmla="*/ 245698 w 514"/>
              <a:gd name="T87" fmla="*/ 9807 h 33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514" h="338">
                <a:moveTo>
                  <a:pt x="203" y="142"/>
                </a:moveTo>
                <a:lnTo>
                  <a:pt x="203" y="142"/>
                </a:lnTo>
                <a:cubicBezTo>
                  <a:pt x="203" y="142"/>
                  <a:pt x="247" y="142"/>
                  <a:pt x="247" y="89"/>
                </a:cubicBezTo>
                <a:cubicBezTo>
                  <a:pt x="247" y="27"/>
                  <a:pt x="212" y="0"/>
                  <a:pt x="15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9"/>
                  <a:pt x="0" y="319"/>
                  <a:pt x="0" y="319"/>
                </a:cubicBezTo>
                <a:cubicBezTo>
                  <a:pt x="159" y="319"/>
                  <a:pt x="159" y="319"/>
                  <a:pt x="159" y="319"/>
                </a:cubicBezTo>
                <a:cubicBezTo>
                  <a:pt x="159" y="319"/>
                  <a:pt x="256" y="328"/>
                  <a:pt x="256" y="222"/>
                </a:cubicBezTo>
                <a:cubicBezTo>
                  <a:pt x="256" y="222"/>
                  <a:pt x="265" y="142"/>
                  <a:pt x="203" y="142"/>
                </a:cubicBezTo>
                <a:close/>
                <a:moveTo>
                  <a:pt x="71" y="53"/>
                </a:moveTo>
                <a:lnTo>
                  <a:pt x="71" y="53"/>
                </a:lnTo>
                <a:cubicBezTo>
                  <a:pt x="159" y="53"/>
                  <a:pt x="159" y="53"/>
                  <a:pt x="159" y="53"/>
                </a:cubicBezTo>
                <a:cubicBezTo>
                  <a:pt x="159" y="53"/>
                  <a:pt x="186" y="53"/>
                  <a:pt x="186" y="89"/>
                </a:cubicBezTo>
                <a:cubicBezTo>
                  <a:pt x="186" y="125"/>
                  <a:pt x="168" y="125"/>
                  <a:pt x="150" y="125"/>
                </a:cubicBezTo>
                <a:cubicBezTo>
                  <a:pt x="71" y="125"/>
                  <a:pt x="71" y="125"/>
                  <a:pt x="71" y="125"/>
                </a:cubicBezTo>
                <a:lnTo>
                  <a:pt x="71" y="53"/>
                </a:lnTo>
                <a:close/>
                <a:moveTo>
                  <a:pt x="159" y="266"/>
                </a:moveTo>
                <a:lnTo>
                  <a:pt x="159" y="266"/>
                </a:lnTo>
                <a:cubicBezTo>
                  <a:pt x="71" y="266"/>
                  <a:pt x="71" y="266"/>
                  <a:pt x="71" y="266"/>
                </a:cubicBezTo>
                <a:cubicBezTo>
                  <a:pt x="71" y="178"/>
                  <a:pt x="71" y="178"/>
                  <a:pt x="71" y="178"/>
                </a:cubicBezTo>
                <a:cubicBezTo>
                  <a:pt x="159" y="178"/>
                  <a:pt x="159" y="178"/>
                  <a:pt x="159" y="178"/>
                </a:cubicBezTo>
                <a:cubicBezTo>
                  <a:pt x="159" y="178"/>
                  <a:pt x="194" y="178"/>
                  <a:pt x="194" y="222"/>
                </a:cubicBezTo>
                <a:cubicBezTo>
                  <a:pt x="194" y="257"/>
                  <a:pt x="168" y="266"/>
                  <a:pt x="159" y="266"/>
                </a:cubicBezTo>
                <a:close/>
                <a:moveTo>
                  <a:pt x="390" y="80"/>
                </a:moveTo>
                <a:lnTo>
                  <a:pt x="390" y="80"/>
                </a:lnTo>
                <a:cubicBezTo>
                  <a:pt x="265" y="80"/>
                  <a:pt x="265" y="204"/>
                  <a:pt x="265" y="204"/>
                </a:cubicBezTo>
                <a:cubicBezTo>
                  <a:pt x="265" y="204"/>
                  <a:pt x="265" y="328"/>
                  <a:pt x="390" y="328"/>
                </a:cubicBezTo>
                <a:cubicBezTo>
                  <a:pt x="390" y="328"/>
                  <a:pt x="496" y="337"/>
                  <a:pt x="496" y="240"/>
                </a:cubicBezTo>
                <a:cubicBezTo>
                  <a:pt x="443" y="240"/>
                  <a:pt x="443" y="240"/>
                  <a:pt x="443" y="240"/>
                </a:cubicBezTo>
                <a:cubicBezTo>
                  <a:pt x="443" y="240"/>
                  <a:pt x="443" y="275"/>
                  <a:pt x="390" y="275"/>
                </a:cubicBezTo>
                <a:cubicBezTo>
                  <a:pt x="390" y="275"/>
                  <a:pt x="337" y="284"/>
                  <a:pt x="337" y="222"/>
                </a:cubicBezTo>
                <a:cubicBezTo>
                  <a:pt x="496" y="222"/>
                  <a:pt x="496" y="222"/>
                  <a:pt x="496" y="222"/>
                </a:cubicBezTo>
                <a:cubicBezTo>
                  <a:pt x="496" y="222"/>
                  <a:pt x="513" y="80"/>
                  <a:pt x="390" y="80"/>
                </a:cubicBezTo>
                <a:close/>
                <a:moveTo>
                  <a:pt x="434" y="178"/>
                </a:moveTo>
                <a:lnTo>
                  <a:pt x="434" y="178"/>
                </a:lnTo>
                <a:cubicBezTo>
                  <a:pt x="337" y="178"/>
                  <a:pt x="337" y="178"/>
                  <a:pt x="337" y="178"/>
                </a:cubicBezTo>
                <a:cubicBezTo>
                  <a:pt x="337" y="178"/>
                  <a:pt x="345" y="125"/>
                  <a:pt x="390" y="125"/>
                </a:cubicBezTo>
                <a:cubicBezTo>
                  <a:pt x="434" y="125"/>
                  <a:pt x="434" y="178"/>
                  <a:pt x="434" y="178"/>
                </a:cubicBezTo>
                <a:close/>
                <a:moveTo>
                  <a:pt x="452" y="18"/>
                </a:moveTo>
                <a:lnTo>
                  <a:pt x="452" y="18"/>
                </a:lnTo>
                <a:cubicBezTo>
                  <a:pt x="319" y="18"/>
                  <a:pt x="319" y="18"/>
                  <a:pt x="319" y="18"/>
                </a:cubicBezTo>
                <a:cubicBezTo>
                  <a:pt x="319" y="62"/>
                  <a:pt x="319" y="62"/>
                  <a:pt x="319" y="62"/>
                </a:cubicBezTo>
                <a:cubicBezTo>
                  <a:pt x="452" y="62"/>
                  <a:pt x="452" y="62"/>
                  <a:pt x="452" y="62"/>
                </a:cubicBezTo>
                <a:lnTo>
                  <a:pt x="452" y="18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  <p:sp>
        <p:nvSpPr>
          <p:cNvPr id="16" name="Freeform 75"/>
          <p:cNvSpPr>
            <a:spLocks noChangeArrowheads="1"/>
          </p:cNvSpPr>
          <p:nvPr userDrawn="1"/>
        </p:nvSpPr>
        <p:spPr bwMode="auto">
          <a:xfrm>
            <a:off x="1300060" y="6490329"/>
            <a:ext cx="69807" cy="129641"/>
          </a:xfrm>
          <a:custGeom>
            <a:avLst/>
            <a:gdLst>
              <a:gd name="T0" fmla="*/ 132814 w 249"/>
              <a:gd name="T1" fmla="*/ 43735 h 453"/>
              <a:gd name="T2" fmla="*/ 132814 w 249"/>
              <a:gd name="T3" fmla="*/ 43735 h 453"/>
              <a:gd name="T4" fmla="*/ 94791 w 249"/>
              <a:gd name="T5" fmla="*/ 43735 h 453"/>
              <a:gd name="T6" fmla="*/ 85687 w 249"/>
              <a:gd name="T7" fmla="*/ 58496 h 453"/>
              <a:gd name="T8" fmla="*/ 85687 w 249"/>
              <a:gd name="T9" fmla="*/ 87470 h 453"/>
              <a:gd name="T10" fmla="*/ 132814 w 249"/>
              <a:gd name="T11" fmla="*/ 87470 h 453"/>
              <a:gd name="T12" fmla="*/ 132814 w 249"/>
              <a:gd name="T13" fmla="*/ 126285 h 453"/>
              <a:gd name="T14" fmla="*/ 85687 w 249"/>
              <a:gd name="T15" fmla="*/ 126285 h 453"/>
              <a:gd name="T16" fmla="*/ 85687 w 249"/>
              <a:gd name="T17" fmla="*/ 247103 h 453"/>
              <a:gd name="T18" fmla="*/ 42308 w 249"/>
              <a:gd name="T19" fmla="*/ 247103 h 453"/>
              <a:gd name="T20" fmla="*/ 42308 w 249"/>
              <a:gd name="T21" fmla="*/ 126285 h 453"/>
              <a:gd name="T22" fmla="*/ 0 w 249"/>
              <a:gd name="T23" fmla="*/ 126285 h 453"/>
              <a:gd name="T24" fmla="*/ 0 w 249"/>
              <a:gd name="T25" fmla="*/ 87470 h 453"/>
              <a:gd name="T26" fmla="*/ 42308 w 249"/>
              <a:gd name="T27" fmla="*/ 87470 h 453"/>
              <a:gd name="T28" fmla="*/ 42308 w 249"/>
              <a:gd name="T29" fmla="*/ 63416 h 453"/>
              <a:gd name="T30" fmla="*/ 94791 w 249"/>
              <a:gd name="T31" fmla="*/ 0 h 453"/>
              <a:gd name="T32" fmla="*/ 132814 w 249"/>
              <a:gd name="T33" fmla="*/ 0 h 453"/>
              <a:gd name="T34" fmla="*/ 132814 w 249"/>
              <a:gd name="T35" fmla="*/ 43735 h 453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95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 b="0">
                <a:solidFill>
                  <a:schemeClr val="accent2"/>
                </a:solidFill>
              </a:defRPr>
            </a:lvl1pPr>
          </a:lstStyle>
          <a:p>
            <a:r>
              <a:rPr lang="vi-VN"/>
              <a:t>Drag &amp; Drop Image</a:t>
            </a:r>
            <a:endParaRPr lang="en-US"/>
          </a:p>
        </p:txBody>
      </p:sp>
      <p:sp>
        <p:nvSpPr>
          <p:cNvPr id="17" name="Freeform 85"/>
          <p:cNvSpPr>
            <a:spLocks noChangeArrowheads="1"/>
          </p:cNvSpPr>
          <p:nvPr userDrawn="1"/>
        </p:nvSpPr>
        <p:spPr bwMode="auto">
          <a:xfrm>
            <a:off x="978162" y="6502379"/>
            <a:ext cx="131303" cy="105541"/>
          </a:xfrm>
          <a:custGeom>
            <a:avLst/>
            <a:gdLst>
              <a:gd name="T0" fmla="*/ 250282 w 462"/>
              <a:gd name="T1" fmla="*/ 24258 h 374"/>
              <a:gd name="T2" fmla="*/ 250282 w 462"/>
              <a:gd name="T3" fmla="*/ 24258 h 374"/>
              <a:gd name="T4" fmla="*/ 221508 w 462"/>
              <a:gd name="T5" fmla="*/ 33962 h 374"/>
              <a:gd name="T6" fmla="*/ 240510 w 462"/>
              <a:gd name="T7" fmla="*/ 5391 h 374"/>
              <a:gd name="T8" fmla="*/ 211192 w 462"/>
              <a:gd name="T9" fmla="*/ 19407 h 374"/>
              <a:gd name="T10" fmla="*/ 173189 w 462"/>
              <a:gd name="T11" fmla="*/ 0 h 374"/>
              <a:gd name="T12" fmla="*/ 119983 w 462"/>
              <a:gd name="T13" fmla="*/ 52829 h 374"/>
              <a:gd name="T14" fmla="*/ 124870 w 462"/>
              <a:gd name="T15" fmla="*/ 62532 h 374"/>
              <a:gd name="T16" fmla="*/ 19002 w 462"/>
              <a:gd name="T17" fmla="*/ 10242 h 374"/>
              <a:gd name="T18" fmla="*/ 9229 w 462"/>
              <a:gd name="T19" fmla="*/ 38813 h 374"/>
              <a:gd name="T20" fmla="*/ 33118 w 462"/>
              <a:gd name="T21" fmla="*/ 81400 h 374"/>
              <a:gd name="T22" fmla="*/ 9229 w 462"/>
              <a:gd name="T23" fmla="*/ 72236 h 374"/>
              <a:gd name="T24" fmla="*/ 9229 w 462"/>
              <a:gd name="T25" fmla="*/ 72236 h 374"/>
              <a:gd name="T26" fmla="*/ 53205 w 462"/>
              <a:gd name="T27" fmla="*/ 124526 h 374"/>
              <a:gd name="T28" fmla="*/ 38004 w 462"/>
              <a:gd name="T29" fmla="*/ 124526 h 374"/>
              <a:gd name="T30" fmla="*/ 28774 w 462"/>
              <a:gd name="T31" fmla="*/ 124526 h 374"/>
              <a:gd name="T32" fmla="*/ 77093 w 462"/>
              <a:gd name="T33" fmla="*/ 158487 h 374"/>
              <a:gd name="T34" fmla="*/ 14116 w 462"/>
              <a:gd name="T35" fmla="*/ 182206 h 374"/>
              <a:gd name="T36" fmla="*/ 0 w 462"/>
              <a:gd name="T37" fmla="*/ 182206 h 374"/>
              <a:gd name="T38" fmla="*/ 77093 w 462"/>
              <a:gd name="T39" fmla="*/ 201074 h 374"/>
              <a:gd name="T40" fmla="*/ 221508 w 462"/>
              <a:gd name="T41" fmla="*/ 57681 h 374"/>
              <a:gd name="T42" fmla="*/ 221508 w 462"/>
              <a:gd name="T43" fmla="*/ 52829 h 374"/>
              <a:gd name="T44" fmla="*/ 250282 w 462"/>
              <a:gd name="T45" fmla="*/ 24258 h 374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70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9"/>
          <p:cNvSpPr>
            <a:spLocks noChangeArrowheads="1"/>
          </p:cNvSpPr>
          <p:nvPr userDrawn="1"/>
        </p:nvSpPr>
        <p:spPr bwMode="auto">
          <a:xfrm>
            <a:off x="1545443" y="6506949"/>
            <a:ext cx="146261" cy="96400"/>
          </a:xfrm>
          <a:custGeom>
            <a:avLst/>
            <a:gdLst>
              <a:gd name="T0" fmla="*/ 110347 w 514"/>
              <a:gd name="T1" fmla="*/ 77365 h 338"/>
              <a:gd name="T2" fmla="*/ 110347 w 514"/>
              <a:gd name="T3" fmla="*/ 77365 h 338"/>
              <a:gd name="T4" fmla="*/ 134264 w 514"/>
              <a:gd name="T5" fmla="*/ 48489 h 338"/>
              <a:gd name="T6" fmla="*/ 86429 w 514"/>
              <a:gd name="T7" fmla="*/ 0 h 338"/>
              <a:gd name="T8" fmla="*/ 0 w 514"/>
              <a:gd name="T9" fmla="*/ 0 h 338"/>
              <a:gd name="T10" fmla="*/ 0 w 514"/>
              <a:gd name="T11" fmla="*/ 173798 h 338"/>
              <a:gd name="T12" fmla="*/ 86429 w 514"/>
              <a:gd name="T13" fmla="*/ 173798 h 338"/>
              <a:gd name="T14" fmla="*/ 139156 w 514"/>
              <a:gd name="T15" fmla="*/ 120951 h 338"/>
              <a:gd name="T16" fmla="*/ 110347 w 514"/>
              <a:gd name="T17" fmla="*/ 77365 h 338"/>
              <a:gd name="T18" fmla="*/ 38594 w 514"/>
              <a:gd name="T19" fmla="*/ 28876 h 338"/>
              <a:gd name="T20" fmla="*/ 38594 w 514"/>
              <a:gd name="T21" fmla="*/ 28876 h 338"/>
              <a:gd name="T22" fmla="*/ 86429 w 514"/>
              <a:gd name="T23" fmla="*/ 28876 h 338"/>
              <a:gd name="T24" fmla="*/ 101106 w 514"/>
              <a:gd name="T25" fmla="*/ 48489 h 338"/>
              <a:gd name="T26" fmla="*/ 81537 w 514"/>
              <a:gd name="T27" fmla="*/ 68103 h 338"/>
              <a:gd name="T28" fmla="*/ 38594 w 514"/>
              <a:gd name="T29" fmla="*/ 68103 h 338"/>
              <a:gd name="T30" fmla="*/ 38594 w 514"/>
              <a:gd name="T31" fmla="*/ 28876 h 338"/>
              <a:gd name="T32" fmla="*/ 86429 w 514"/>
              <a:gd name="T33" fmla="*/ 144923 h 338"/>
              <a:gd name="T34" fmla="*/ 86429 w 514"/>
              <a:gd name="T35" fmla="*/ 144923 h 338"/>
              <a:gd name="T36" fmla="*/ 38594 w 514"/>
              <a:gd name="T37" fmla="*/ 144923 h 338"/>
              <a:gd name="T38" fmla="*/ 38594 w 514"/>
              <a:gd name="T39" fmla="*/ 96978 h 338"/>
              <a:gd name="T40" fmla="*/ 86429 w 514"/>
              <a:gd name="T41" fmla="*/ 96978 h 338"/>
              <a:gd name="T42" fmla="*/ 105454 w 514"/>
              <a:gd name="T43" fmla="*/ 120951 h 338"/>
              <a:gd name="T44" fmla="*/ 86429 w 514"/>
              <a:gd name="T45" fmla="*/ 144923 h 338"/>
              <a:gd name="T46" fmla="*/ 211996 w 514"/>
              <a:gd name="T47" fmla="*/ 43586 h 338"/>
              <a:gd name="T48" fmla="*/ 211996 w 514"/>
              <a:gd name="T49" fmla="*/ 43586 h 338"/>
              <a:gd name="T50" fmla="*/ 144049 w 514"/>
              <a:gd name="T51" fmla="*/ 111144 h 338"/>
              <a:gd name="T52" fmla="*/ 211996 w 514"/>
              <a:gd name="T53" fmla="*/ 178702 h 338"/>
              <a:gd name="T54" fmla="*/ 269616 w 514"/>
              <a:gd name="T55" fmla="*/ 130757 h 338"/>
              <a:gd name="T56" fmla="*/ 240806 w 514"/>
              <a:gd name="T57" fmla="*/ 130757 h 338"/>
              <a:gd name="T58" fmla="*/ 211996 w 514"/>
              <a:gd name="T59" fmla="*/ 149826 h 338"/>
              <a:gd name="T60" fmla="*/ 183186 w 514"/>
              <a:gd name="T61" fmla="*/ 120951 h 338"/>
              <a:gd name="T62" fmla="*/ 269616 w 514"/>
              <a:gd name="T63" fmla="*/ 120951 h 338"/>
              <a:gd name="T64" fmla="*/ 211996 w 514"/>
              <a:gd name="T65" fmla="*/ 43586 h 338"/>
              <a:gd name="T66" fmla="*/ 235914 w 514"/>
              <a:gd name="T67" fmla="*/ 96978 h 338"/>
              <a:gd name="T68" fmla="*/ 235914 w 514"/>
              <a:gd name="T69" fmla="*/ 96978 h 338"/>
              <a:gd name="T70" fmla="*/ 183186 w 514"/>
              <a:gd name="T71" fmla="*/ 96978 h 338"/>
              <a:gd name="T72" fmla="*/ 211996 w 514"/>
              <a:gd name="T73" fmla="*/ 68103 h 338"/>
              <a:gd name="T74" fmla="*/ 235914 w 514"/>
              <a:gd name="T75" fmla="*/ 96978 h 338"/>
              <a:gd name="T76" fmla="*/ 245698 w 514"/>
              <a:gd name="T77" fmla="*/ 9807 h 338"/>
              <a:gd name="T78" fmla="*/ 245698 w 514"/>
              <a:gd name="T79" fmla="*/ 9807 h 338"/>
              <a:gd name="T80" fmla="*/ 173402 w 514"/>
              <a:gd name="T81" fmla="*/ 9807 h 338"/>
              <a:gd name="T82" fmla="*/ 173402 w 514"/>
              <a:gd name="T83" fmla="*/ 33779 h 338"/>
              <a:gd name="T84" fmla="*/ 245698 w 514"/>
              <a:gd name="T85" fmla="*/ 33779 h 338"/>
              <a:gd name="T86" fmla="*/ 245698 w 514"/>
              <a:gd name="T87" fmla="*/ 9807 h 33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514" h="338">
                <a:moveTo>
                  <a:pt x="203" y="142"/>
                </a:moveTo>
                <a:lnTo>
                  <a:pt x="203" y="142"/>
                </a:lnTo>
                <a:cubicBezTo>
                  <a:pt x="203" y="142"/>
                  <a:pt x="247" y="142"/>
                  <a:pt x="247" y="89"/>
                </a:cubicBezTo>
                <a:cubicBezTo>
                  <a:pt x="247" y="27"/>
                  <a:pt x="212" y="0"/>
                  <a:pt x="15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9"/>
                  <a:pt x="0" y="319"/>
                  <a:pt x="0" y="319"/>
                </a:cubicBezTo>
                <a:cubicBezTo>
                  <a:pt x="159" y="319"/>
                  <a:pt x="159" y="319"/>
                  <a:pt x="159" y="319"/>
                </a:cubicBezTo>
                <a:cubicBezTo>
                  <a:pt x="159" y="319"/>
                  <a:pt x="256" y="328"/>
                  <a:pt x="256" y="222"/>
                </a:cubicBezTo>
                <a:cubicBezTo>
                  <a:pt x="256" y="222"/>
                  <a:pt x="265" y="142"/>
                  <a:pt x="203" y="142"/>
                </a:cubicBezTo>
                <a:close/>
                <a:moveTo>
                  <a:pt x="71" y="53"/>
                </a:moveTo>
                <a:lnTo>
                  <a:pt x="71" y="53"/>
                </a:lnTo>
                <a:cubicBezTo>
                  <a:pt x="159" y="53"/>
                  <a:pt x="159" y="53"/>
                  <a:pt x="159" y="53"/>
                </a:cubicBezTo>
                <a:cubicBezTo>
                  <a:pt x="159" y="53"/>
                  <a:pt x="186" y="53"/>
                  <a:pt x="186" y="89"/>
                </a:cubicBezTo>
                <a:cubicBezTo>
                  <a:pt x="186" y="125"/>
                  <a:pt x="168" y="125"/>
                  <a:pt x="150" y="125"/>
                </a:cubicBezTo>
                <a:cubicBezTo>
                  <a:pt x="71" y="125"/>
                  <a:pt x="71" y="125"/>
                  <a:pt x="71" y="125"/>
                </a:cubicBezTo>
                <a:lnTo>
                  <a:pt x="71" y="53"/>
                </a:lnTo>
                <a:close/>
                <a:moveTo>
                  <a:pt x="159" y="266"/>
                </a:moveTo>
                <a:lnTo>
                  <a:pt x="159" y="266"/>
                </a:lnTo>
                <a:cubicBezTo>
                  <a:pt x="71" y="266"/>
                  <a:pt x="71" y="266"/>
                  <a:pt x="71" y="266"/>
                </a:cubicBezTo>
                <a:cubicBezTo>
                  <a:pt x="71" y="178"/>
                  <a:pt x="71" y="178"/>
                  <a:pt x="71" y="178"/>
                </a:cubicBezTo>
                <a:cubicBezTo>
                  <a:pt x="159" y="178"/>
                  <a:pt x="159" y="178"/>
                  <a:pt x="159" y="178"/>
                </a:cubicBezTo>
                <a:cubicBezTo>
                  <a:pt x="159" y="178"/>
                  <a:pt x="194" y="178"/>
                  <a:pt x="194" y="222"/>
                </a:cubicBezTo>
                <a:cubicBezTo>
                  <a:pt x="194" y="257"/>
                  <a:pt x="168" y="266"/>
                  <a:pt x="159" y="266"/>
                </a:cubicBezTo>
                <a:close/>
                <a:moveTo>
                  <a:pt x="390" y="80"/>
                </a:moveTo>
                <a:lnTo>
                  <a:pt x="390" y="80"/>
                </a:lnTo>
                <a:cubicBezTo>
                  <a:pt x="265" y="80"/>
                  <a:pt x="265" y="204"/>
                  <a:pt x="265" y="204"/>
                </a:cubicBezTo>
                <a:cubicBezTo>
                  <a:pt x="265" y="204"/>
                  <a:pt x="265" y="328"/>
                  <a:pt x="390" y="328"/>
                </a:cubicBezTo>
                <a:cubicBezTo>
                  <a:pt x="390" y="328"/>
                  <a:pt x="496" y="337"/>
                  <a:pt x="496" y="240"/>
                </a:cubicBezTo>
                <a:cubicBezTo>
                  <a:pt x="443" y="240"/>
                  <a:pt x="443" y="240"/>
                  <a:pt x="443" y="240"/>
                </a:cubicBezTo>
                <a:cubicBezTo>
                  <a:pt x="443" y="240"/>
                  <a:pt x="443" y="275"/>
                  <a:pt x="390" y="275"/>
                </a:cubicBezTo>
                <a:cubicBezTo>
                  <a:pt x="390" y="275"/>
                  <a:pt x="337" y="284"/>
                  <a:pt x="337" y="222"/>
                </a:cubicBezTo>
                <a:cubicBezTo>
                  <a:pt x="496" y="222"/>
                  <a:pt x="496" y="222"/>
                  <a:pt x="496" y="222"/>
                </a:cubicBezTo>
                <a:cubicBezTo>
                  <a:pt x="496" y="222"/>
                  <a:pt x="513" y="80"/>
                  <a:pt x="390" y="80"/>
                </a:cubicBezTo>
                <a:close/>
                <a:moveTo>
                  <a:pt x="434" y="178"/>
                </a:moveTo>
                <a:lnTo>
                  <a:pt x="434" y="178"/>
                </a:lnTo>
                <a:cubicBezTo>
                  <a:pt x="337" y="178"/>
                  <a:pt x="337" y="178"/>
                  <a:pt x="337" y="178"/>
                </a:cubicBezTo>
                <a:cubicBezTo>
                  <a:pt x="337" y="178"/>
                  <a:pt x="345" y="125"/>
                  <a:pt x="390" y="125"/>
                </a:cubicBezTo>
                <a:cubicBezTo>
                  <a:pt x="434" y="125"/>
                  <a:pt x="434" y="178"/>
                  <a:pt x="434" y="178"/>
                </a:cubicBezTo>
                <a:close/>
                <a:moveTo>
                  <a:pt x="452" y="18"/>
                </a:moveTo>
                <a:lnTo>
                  <a:pt x="452" y="18"/>
                </a:lnTo>
                <a:cubicBezTo>
                  <a:pt x="319" y="18"/>
                  <a:pt x="319" y="18"/>
                  <a:pt x="319" y="18"/>
                </a:cubicBezTo>
                <a:cubicBezTo>
                  <a:pt x="319" y="62"/>
                  <a:pt x="319" y="62"/>
                  <a:pt x="319" y="62"/>
                </a:cubicBezTo>
                <a:cubicBezTo>
                  <a:pt x="452" y="62"/>
                  <a:pt x="452" y="62"/>
                  <a:pt x="452" y="62"/>
                </a:cubicBezTo>
                <a:lnTo>
                  <a:pt x="452" y="18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  <p:sp>
        <p:nvSpPr>
          <p:cNvPr id="22" name="Freeform 75"/>
          <p:cNvSpPr>
            <a:spLocks noChangeArrowheads="1"/>
          </p:cNvSpPr>
          <p:nvPr userDrawn="1"/>
        </p:nvSpPr>
        <p:spPr bwMode="auto">
          <a:xfrm>
            <a:off x="1300060" y="6490329"/>
            <a:ext cx="69807" cy="129641"/>
          </a:xfrm>
          <a:custGeom>
            <a:avLst/>
            <a:gdLst>
              <a:gd name="T0" fmla="*/ 132814 w 249"/>
              <a:gd name="T1" fmla="*/ 43735 h 453"/>
              <a:gd name="T2" fmla="*/ 132814 w 249"/>
              <a:gd name="T3" fmla="*/ 43735 h 453"/>
              <a:gd name="T4" fmla="*/ 94791 w 249"/>
              <a:gd name="T5" fmla="*/ 43735 h 453"/>
              <a:gd name="T6" fmla="*/ 85687 w 249"/>
              <a:gd name="T7" fmla="*/ 58496 h 453"/>
              <a:gd name="T8" fmla="*/ 85687 w 249"/>
              <a:gd name="T9" fmla="*/ 87470 h 453"/>
              <a:gd name="T10" fmla="*/ 132814 w 249"/>
              <a:gd name="T11" fmla="*/ 87470 h 453"/>
              <a:gd name="T12" fmla="*/ 132814 w 249"/>
              <a:gd name="T13" fmla="*/ 126285 h 453"/>
              <a:gd name="T14" fmla="*/ 85687 w 249"/>
              <a:gd name="T15" fmla="*/ 126285 h 453"/>
              <a:gd name="T16" fmla="*/ 85687 w 249"/>
              <a:gd name="T17" fmla="*/ 247103 h 453"/>
              <a:gd name="T18" fmla="*/ 42308 w 249"/>
              <a:gd name="T19" fmla="*/ 247103 h 453"/>
              <a:gd name="T20" fmla="*/ 42308 w 249"/>
              <a:gd name="T21" fmla="*/ 126285 h 453"/>
              <a:gd name="T22" fmla="*/ 0 w 249"/>
              <a:gd name="T23" fmla="*/ 126285 h 453"/>
              <a:gd name="T24" fmla="*/ 0 w 249"/>
              <a:gd name="T25" fmla="*/ 87470 h 453"/>
              <a:gd name="T26" fmla="*/ 42308 w 249"/>
              <a:gd name="T27" fmla="*/ 87470 h 453"/>
              <a:gd name="T28" fmla="*/ 42308 w 249"/>
              <a:gd name="T29" fmla="*/ 63416 h 453"/>
              <a:gd name="T30" fmla="*/ 94791 w 249"/>
              <a:gd name="T31" fmla="*/ 0 h 453"/>
              <a:gd name="T32" fmla="*/ 132814 w 249"/>
              <a:gd name="T33" fmla="*/ 0 h 453"/>
              <a:gd name="T34" fmla="*/ 132814 w 249"/>
              <a:gd name="T35" fmla="*/ 43735 h 453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  <p:sp>
        <p:nvSpPr>
          <p:cNvPr id="23" name="Freeform 85"/>
          <p:cNvSpPr>
            <a:spLocks noChangeArrowheads="1"/>
          </p:cNvSpPr>
          <p:nvPr userDrawn="1"/>
        </p:nvSpPr>
        <p:spPr bwMode="auto">
          <a:xfrm>
            <a:off x="978162" y="6502379"/>
            <a:ext cx="131303" cy="105541"/>
          </a:xfrm>
          <a:custGeom>
            <a:avLst/>
            <a:gdLst>
              <a:gd name="T0" fmla="*/ 250282 w 462"/>
              <a:gd name="T1" fmla="*/ 24258 h 374"/>
              <a:gd name="T2" fmla="*/ 250282 w 462"/>
              <a:gd name="T3" fmla="*/ 24258 h 374"/>
              <a:gd name="T4" fmla="*/ 221508 w 462"/>
              <a:gd name="T5" fmla="*/ 33962 h 374"/>
              <a:gd name="T6" fmla="*/ 240510 w 462"/>
              <a:gd name="T7" fmla="*/ 5391 h 374"/>
              <a:gd name="T8" fmla="*/ 211192 w 462"/>
              <a:gd name="T9" fmla="*/ 19407 h 374"/>
              <a:gd name="T10" fmla="*/ 173189 w 462"/>
              <a:gd name="T11" fmla="*/ 0 h 374"/>
              <a:gd name="T12" fmla="*/ 119983 w 462"/>
              <a:gd name="T13" fmla="*/ 52829 h 374"/>
              <a:gd name="T14" fmla="*/ 124870 w 462"/>
              <a:gd name="T15" fmla="*/ 62532 h 374"/>
              <a:gd name="T16" fmla="*/ 19002 w 462"/>
              <a:gd name="T17" fmla="*/ 10242 h 374"/>
              <a:gd name="T18" fmla="*/ 9229 w 462"/>
              <a:gd name="T19" fmla="*/ 38813 h 374"/>
              <a:gd name="T20" fmla="*/ 33118 w 462"/>
              <a:gd name="T21" fmla="*/ 81400 h 374"/>
              <a:gd name="T22" fmla="*/ 9229 w 462"/>
              <a:gd name="T23" fmla="*/ 72236 h 374"/>
              <a:gd name="T24" fmla="*/ 9229 w 462"/>
              <a:gd name="T25" fmla="*/ 72236 h 374"/>
              <a:gd name="T26" fmla="*/ 53205 w 462"/>
              <a:gd name="T27" fmla="*/ 124526 h 374"/>
              <a:gd name="T28" fmla="*/ 38004 w 462"/>
              <a:gd name="T29" fmla="*/ 124526 h 374"/>
              <a:gd name="T30" fmla="*/ 28774 w 462"/>
              <a:gd name="T31" fmla="*/ 124526 h 374"/>
              <a:gd name="T32" fmla="*/ 77093 w 462"/>
              <a:gd name="T33" fmla="*/ 158487 h 374"/>
              <a:gd name="T34" fmla="*/ 14116 w 462"/>
              <a:gd name="T35" fmla="*/ 182206 h 374"/>
              <a:gd name="T36" fmla="*/ 0 w 462"/>
              <a:gd name="T37" fmla="*/ 182206 h 374"/>
              <a:gd name="T38" fmla="*/ 77093 w 462"/>
              <a:gd name="T39" fmla="*/ 201074 h 374"/>
              <a:gd name="T40" fmla="*/ 221508 w 462"/>
              <a:gd name="T41" fmla="*/ 57681 h 374"/>
              <a:gd name="T42" fmla="*/ 221508 w 462"/>
              <a:gd name="T43" fmla="*/ 52829 h 374"/>
              <a:gd name="T44" fmla="*/ 250282 w 462"/>
              <a:gd name="T45" fmla="*/ 24258 h 374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385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>
            <a:spLocks noGrp="1"/>
          </p:cNvSpPr>
          <p:nvPr>
            <p:ph type="pic" sz="quarter" idx="10" hasCustomPrompt="1"/>
          </p:nvPr>
        </p:nvSpPr>
        <p:spPr>
          <a:xfrm>
            <a:off x="918298" y="1706879"/>
            <a:ext cx="2589826" cy="2055224"/>
          </a:xfrm>
          <a:custGeom>
            <a:avLst/>
            <a:gdLst>
              <a:gd name="connsiteX0" fmla="*/ 0 w 2589826"/>
              <a:gd name="connsiteY0" fmla="*/ 0 h 2055224"/>
              <a:gd name="connsiteX1" fmla="*/ 2589826 w 2589826"/>
              <a:gd name="connsiteY1" fmla="*/ 0 h 2055224"/>
              <a:gd name="connsiteX2" fmla="*/ 2589826 w 2589826"/>
              <a:gd name="connsiteY2" fmla="*/ 2055224 h 2055224"/>
              <a:gd name="connsiteX3" fmla="*/ 0 w 2589826"/>
              <a:gd name="connsiteY3" fmla="*/ 2055224 h 2055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9826" h="2055224">
                <a:moveTo>
                  <a:pt x="0" y="0"/>
                </a:moveTo>
                <a:lnTo>
                  <a:pt x="2589826" y="0"/>
                </a:lnTo>
                <a:lnTo>
                  <a:pt x="2589826" y="2055224"/>
                </a:lnTo>
                <a:lnTo>
                  <a:pt x="0" y="205522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 b="0">
                <a:solidFill>
                  <a:schemeClr val="accent2"/>
                </a:solidFill>
              </a:defRPr>
            </a:lvl1pPr>
          </a:lstStyle>
          <a:p>
            <a:r>
              <a:rPr lang="vi-VN"/>
              <a:t>Drag &amp; Drop Image</a:t>
            </a:r>
            <a:endParaRPr lang="en-US"/>
          </a:p>
        </p:txBody>
      </p:sp>
      <p:sp>
        <p:nvSpPr>
          <p:cNvPr id="9" name="Freeform 8"/>
          <p:cNvSpPr>
            <a:spLocks noGrp="1"/>
          </p:cNvSpPr>
          <p:nvPr>
            <p:ph type="pic" sz="quarter" idx="11" hasCustomPrompt="1"/>
          </p:nvPr>
        </p:nvSpPr>
        <p:spPr>
          <a:xfrm>
            <a:off x="6097949" y="1706879"/>
            <a:ext cx="2589826" cy="2055224"/>
          </a:xfrm>
          <a:custGeom>
            <a:avLst/>
            <a:gdLst>
              <a:gd name="connsiteX0" fmla="*/ 0 w 2589826"/>
              <a:gd name="connsiteY0" fmla="*/ 0 h 2055224"/>
              <a:gd name="connsiteX1" fmla="*/ 2589826 w 2589826"/>
              <a:gd name="connsiteY1" fmla="*/ 0 h 2055224"/>
              <a:gd name="connsiteX2" fmla="*/ 2589826 w 2589826"/>
              <a:gd name="connsiteY2" fmla="*/ 2055224 h 2055224"/>
              <a:gd name="connsiteX3" fmla="*/ 0 w 2589826"/>
              <a:gd name="connsiteY3" fmla="*/ 2055224 h 2055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9826" h="2055224">
                <a:moveTo>
                  <a:pt x="0" y="0"/>
                </a:moveTo>
                <a:lnTo>
                  <a:pt x="2589826" y="0"/>
                </a:lnTo>
                <a:lnTo>
                  <a:pt x="2589826" y="2055224"/>
                </a:lnTo>
                <a:lnTo>
                  <a:pt x="0" y="205522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 b="0">
                <a:solidFill>
                  <a:schemeClr val="accent2"/>
                </a:solidFill>
              </a:defRPr>
            </a:lvl1pPr>
          </a:lstStyle>
          <a:p>
            <a:r>
              <a:rPr lang="vi-VN"/>
              <a:t>Drag &amp; Drop Image</a:t>
            </a:r>
            <a:endParaRPr lang="en-US"/>
          </a:p>
        </p:txBody>
      </p:sp>
      <p:sp>
        <p:nvSpPr>
          <p:cNvPr id="10" name="Freeform 9"/>
          <p:cNvSpPr>
            <a:spLocks noGrp="1"/>
          </p:cNvSpPr>
          <p:nvPr>
            <p:ph type="pic" sz="quarter" idx="12" hasCustomPrompt="1"/>
          </p:nvPr>
        </p:nvSpPr>
        <p:spPr>
          <a:xfrm>
            <a:off x="3508124" y="3762103"/>
            <a:ext cx="2589826" cy="2055224"/>
          </a:xfrm>
          <a:custGeom>
            <a:avLst/>
            <a:gdLst>
              <a:gd name="connsiteX0" fmla="*/ 0 w 2589826"/>
              <a:gd name="connsiteY0" fmla="*/ 0 h 2055224"/>
              <a:gd name="connsiteX1" fmla="*/ 2589826 w 2589826"/>
              <a:gd name="connsiteY1" fmla="*/ 0 h 2055224"/>
              <a:gd name="connsiteX2" fmla="*/ 2589826 w 2589826"/>
              <a:gd name="connsiteY2" fmla="*/ 2055224 h 2055224"/>
              <a:gd name="connsiteX3" fmla="*/ 0 w 2589826"/>
              <a:gd name="connsiteY3" fmla="*/ 2055224 h 2055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9826" h="2055224">
                <a:moveTo>
                  <a:pt x="0" y="0"/>
                </a:moveTo>
                <a:lnTo>
                  <a:pt x="2589826" y="0"/>
                </a:lnTo>
                <a:lnTo>
                  <a:pt x="2589826" y="2055224"/>
                </a:lnTo>
                <a:lnTo>
                  <a:pt x="0" y="205522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 b="0">
                <a:solidFill>
                  <a:schemeClr val="accent2"/>
                </a:solidFill>
              </a:defRPr>
            </a:lvl1pPr>
          </a:lstStyle>
          <a:p>
            <a:r>
              <a:rPr lang="vi-VN"/>
              <a:t>Drag &amp; Drop Image</a:t>
            </a:r>
            <a:endParaRPr lang="en-US"/>
          </a:p>
        </p:txBody>
      </p:sp>
      <p:sp>
        <p:nvSpPr>
          <p:cNvPr id="11" name="Freeform 10"/>
          <p:cNvSpPr>
            <a:spLocks noGrp="1"/>
          </p:cNvSpPr>
          <p:nvPr>
            <p:ph type="pic" sz="quarter" idx="13" hasCustomPrompt="1"/>
          </p:nvPr>
        </p:nvSpPr>
        <p:spPr>
          <a:xfrm>
            <a:off x="8687775" y="3762103"/>
            <a:ext cx="2589826" cy="2055224"/>
          </a:xfrm>
          <a:custGeom>
            <a:avLst/>
            <a:gdLst>
              <a:gd name="connsiteX0" fmla="*/ 0 w 2589826"/>
              <a:gd name="connsiteY0" fmla="*/ 0 h 2055224"/>
              <a:gd name="connsiteX1" fmla="*/ 2589826 w 2589826"/>
              <a:gd name="connsiteY1" fmla="*/ 0 h 2055224"/>
              <a:gd name="connsiteX2" fmla="*/ 2589826 w 2589826"/>
              <a:gd name="connsiteY2" fmla="*/ 2055224 h 2055224"/>
              <a:gd name="connsiteX3" fmla="*/ 0 w 2589826"/>
              <a:gd name="connsiteY3" fmla="*/ 2055224 h 2055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9826" h="2055224">
                <a:moveTo>
                  <a:pt x="0" y="0"/>
                </a:moveTo>
                <a:lnTo>
                  <a:pt x="2589826" y="0"/>
                </a:lnTo>
                <a:lnTo>
                  <a:pt x="2589826" y="2055224"/>
                </a:lnTo>
                <a:lnTo>
                  <a:pt x="0" y="205522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 b="0">
                <a:solidFill>
                  <a:schemeClr val="accent2"/>
                </a:solidFill>
              </a:defRPr>
            </a:lvl1pPr>
          </a:lstStyle>
          <a:p>
            <a:r>
              <a:rPr lang="vi-VN"/>
              <a:t>Drag &amp; Drop Image</a:t>
            </a:r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10452555" y="449753"/>
            <a:ext cx="253173" cy="25317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10744448" y="449754"/>
            <a:ext cx="253173" cy="2531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11024427" y="449753"/>
            <a:ext cx="253173" cy="25317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14400" y="6428563"/>
            <a:ext cx="253173" cy="25317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 userDrawn="1"/>
        </p:nvSpPr>
        <p:spPr>
          <a:xfrm>
            <a:off x="1206293" y="6428563"/>
            <a:ext cx="253173" cy="25317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 userDrawn="1"/>
        </p:nvSpPr>
        <p:spPr>
          <a:xfrm>
            <a:off x="1486272" y="6428563"/>
            <a:ext cx="253173" cy="25317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 userDrawn="1"/>
        </p:nvSpPr>
        <p:spPr>
          <a:xfrm>
            <a:off x="1706790" y="6416649"/>
            <a:ext cx="1260281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200" b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GRAPHICBULB</a:t>
            </a:r>
          </a:p>
        </p:txBody>
      </p:sp>
      <p:sp>
        <p:nvSpPr>
          <p:cNvPr id="19" name="Freeform 5"/>
          <p:cNvSpPr>
            <a:spLocks noChangeArrowheads="1"/>
          </p:cNvSpPr>
          <p:nvPr userDrawn="1"/>
        </p:nvSpPr>
        <p:spPr bwMode="auto">
          <a:xfrm>
            <a:off x="11121648" y="513134"/>
            <a:ext cx="75935" cy="131426"/>
          </a:xfrm>
          <a:custGeom>
            <a:avLst/>
            <a:gdLst>
              <a:gd name="T0" fmla="*/ 917464 w 228"/>
              <a:gd name="T1" fmla="*/ 6378503 h 396"/>
              <a:gd name="T2" fmla="*/ 917464 w 228"/>
              <a:gd name="T3" fmla="*/ 6378503 h 396"/>
              <a:gd name="T4" fmla="*/ 20449952 w 228"/>
              <a:gd name="T5" fmla="*/ 25644259 h 396"/>
              <a:gd name="T6" fmla="*/ 917464 w 228"/>
              <a:gd name="T7" fmla="*/ 45951270 h 396"/>
              <a:gd name="T8" fmla="*/ 917464 w 228"/>
              <a:gd name="T9" fmla="*/ 45951270 h 396"/>
              <a:gd name="T10" fmla="*/ 0 w 228"/>
              <a:gd name="T11" fmla="*/ 47773648 h 396"/>
              <a:gd name="T12" fmla="*/ 3801645 w 228"/>
              <a:gd name="T13" fmla="*/ 51418403 h 396"/>
              <a:gd name="T14" fmla="*/ 6554398 w 228"/>
              <a:gd name="T15" fmla="*/ 50507395 h 396"/>
              <a:gd name="T16" fmla="*/ 6554398 w 228"/>
              <a:gd name="T17" fmla="*/ 50507395 h 396"/>
              <a:gd name="T18" fmla="*/ 28839639 w 228"/>
              <a:gd name="T19" fmla="*/ 28507892 h 396"/>
              <a:gd name="T20" fmla="*/ 28839639 w 228"/>
              <a:gd name="T21" fmla="*/ 28507892 h 396"/>
              <a:gd name="T22" fmla="*/ 29757103 w 228"/>
              <a:gd name="T23" fmla="*/ 25644259 h 396"/>
              <a:gd name="T24" fmla="*/ 29757103 w 228"/>
              <a:gd name="T25" fmla="*/ 25644259 h 396"/>
              <a:gd name="T26" fmla="*/ 29757103 w 228"/>
              <a:gd name="T27" fmla="*/ 25644259 h 396"/>
              <a:gd name="T28" fmla="*/ 28839639 w 228"/>
              <a:gd name="T29" fmla="*/ 22910511 h 396"/>
              <a:gd name="T30" fmla="*/ 28839639 w 228"/>
              <a:gd name="T31" fmla="*/ 22910511 h 396"/>
              <a:gd name="T32" fmla="*/ 6554398 w 228"/>
              <a:gd name="T33" fmla="*/ 911369 h 396"/>
              <a:gd name="T34" fmla="*/ 6554398 w 228"/>
              <a:gd name="T35" fmla="*/ 911369 h 396"/>
              <a:gd name="T36" fmla="*/ 3801645 w 228"/>
              <a:gd name="T37" fmla="*/ 0 h 396"/>
              <a:gd name="T38" fmla="*/ 0 w 228"/>
              <a:gd name="T39" fmla="*/ 3644756 h 396"/>
              <a:gd name="T40" fmla="*/ 917464 w 228"/>
              <a:gd name="T41" fmla="*/ 6378503 h 39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28" h="396">
                <a:moveTo>
                  <a:pt x="7" y="49"/>
                </a:moveTo>
                <a:lnTo>
                  <a:pt x="7" y="49"/>
                </a:lnTo>
                <a:cubicBezTo>
                  <a:pt x="156" y="197"/>
                  <a:pt x="156" y="197"/>
                  <a:pt x="156" y="197"/>
                </a:cubicBezTo>
                <a:cubicBezTo>
                  <a:pt x="7" y="353"/>
                  <a:pt x="7" y="353"/>
                  <a:pt x="7" y="353"/>
                </a:cubicBezTo>
                <a:cubicBezTo>
                  <a:pt x="0" y="353"/>
                  <a:pt x="0" y="360"/>
                  <a:pt x="0" y="367"/>
                </a:cubicBezTo>
                <a:cubicBezTo>
                  <a:pt x="0" y="388"/>
                  <a:pt x="15" y="395"/>
                  <a:pt x="29" y="395"/>
                </a:cubicBezTo>
                <a:cubicBezTo>
                  <a:pt x="36" y="395"/>
                  <a:pt x="43" y="395"/>
                  <a:pt x="50" y="388"/>
                </a:cubicBezTo>
                <a:cubicBezTo>
                  <a:pt x="220" y="219"/>
                  <a:pt x="220" y="219"/>
                  <a:pt x="220" y="219"/>
                </a:cubicBezTo>
                <a:cubicBezTo>
                  <a:pt x="227" y="212"/>
                  <a:pt x="227" y="205"/>
                  <a:pt x="227" y="197"/>
                </a:cubicBezTo>
                <a:cubicBezTo>
                  <a:pt x="227" y="190"/>
                  <a:pt x="227" y="183"/>
                  <a:pt x="220" y="176"/>
                </a:cubicBezTo>
                <a:cubicBezTo>
                  <a:pt x="50" y="7"/>
                  <a:pt x="50" y="7"/>
                  <a:pt x="50" y="7"/>
                </a:cubicBezTo>
                <a:cubicBezTo>
                  <a:pt x="43" y="7"/>
                  <a:pt x="36" y="0"/>
                  <a:pt x="29" y="0"/>
                </a:cubicBezTo>
                <a:cubicBezTo>
                  <a:pt x="15" y="0"/>
                  <a:pt x="0" y="14"/>
                  <a:pt x="0" y="28"/>
                </a:cubicBezTo>
                <a:cubicBezTo>
                  <a:pt x="0" y="42"/>
                  <a:pt x="7" y="49"/>
                  <a:pt x="7" y="49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6"/>
          <p:cNvSpPr>
            <a:spLocks noChangeArrowheads="1"/>
          </p:cNvSpPr>
          <p:nvPr userDrawn="1"/>
        </p:nvSpPr>
        <p:spPr bwMode="auto">
          <a:xfrm>
            <a:off x="10534176" y="513134"/>
            <a:ext cx="75935" cy="131426"/>
          </a:xfrm>
          <a:custGeom>
            <a:avLst/>
            <a:gdLst>
              <a:gd name="T0" fmla="*/ 27790747 w 228"/>
              <a:gd name="T1" fmla="*/ 6378503 h 396"/>
              <a:gd name="T2" fmla="*/ 27790747 w 228"/>
              <a:gd name="T3" fmla="*/ 6378503 h 396"/>
              <a:gd name="T4" fmla="*/ 8389687 w 228"/>
              <a:gd name="T5" fmla="*/ 25644259 h 396"/>
              <a:gd name="T6" fmla="*/ 28839639 w 228"/>
              <a:gd name="T7" fmla="*/ 45951270 h 396"/>
              <a:gd name="T8" fmla="*/ 28839639 w 228"/>
              <a:gd name="T9" fmla="*/ 45951270 h 396"/>
              <a:gd name="T10" fmla="*/ 29757103 w 228"/>
              <a:gd name="T11" fmla="*/ 47773648 h 396"/>
              <a:gd name="T12" fmla="*/ 25955458 w 228"/>
              <a:gd name="T13" fmla="*/ 51418403 h 396"/>
              <a:gd name="T14" fmla="*/ 23202705 w 228"/>
              <a:gd name="T15" fmla="*/ 50507395 h 396"/>
              <a:gd name="T16" fmla="*/ 23202705 w 228"/>
              <a:gd name="T17" fmla="*/ 50507395 h 396"/>
              <a:gd name="T18" fmla="*/ 917464 w 228"/>
              <a:gd name="T19" fmla="*/ 28507892 h 396"/>
              <a:gd name="T20" fmla="*/ 917464 w 228"/>
              <a:gd name="T21" fmla="*/ 28507892 h 396"/>
              <a:gd name="T22" fmla="*/ 0 w 228"/>
              <a:gd name="T23" fmla="*/ 25644259 h 396"/>
              <a:gd name="T24" fmla="*/ 0 w 228"/>
              <a:gd name="T25" fmla="*/ 25644259 h 396"/>
              <a:gd name="T26" fmla="*/ 0 w 228"/>
              <a:gd name="T27" fmla="*/ 25644259 h 396"/>
              <a:gd name="T28" fmla="*/ 917464 w 228"/>
              <a:gd name="T29" fmla="*/ 22910511 h 396"/>
              <a:gd name="T30" fmla="*/ 917464 w 228"/>
              <a:gd name="T31" fmla="*/ 22910511 h 396"/>
              <a:gd name="T32" fmla="*/ 23202705 w 228"/>
              <a:gd name="T33" fmla="*/ 911369 h 396"/>
              <a:gd name="T34" fmla="*/ 23202705 w 228"/>
              <a:gd name="T35" fmla="*/ 911369 h 396"/>
              <a:gd name="T36" fmla="*/ 25955458 w 228"/>
              <a:gd name="T37" fmla="*/ 0 h 396"/>
              <a:gd name="T38" fmla="*/ 29757103 w 228"/>
              <a:gd name="T39" fmla="*/ 3644756 h 396"/>
              <a:gd name="T40" fmla="*/ 27790747 w 228"/>
              <a:gd name="T41" fmla="*/ 6378503 h 39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28" h="396">
                <a:moveTo>
                  <a:pt x="212" y="49"/>
                </a:moveTo>
                <a:lnTo>
                  <a:pt x="212" y="49"/>
                </a:lnTo>
                <a:cubicBezTo>
                  <a:pt x="64" y="197"/>
                  <a:pt x="64" y="197"/>
                  <a:pt x="64" y="197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20" y="353"/>
                  <a:pt x="227" y="360"/>
                  <a:pt x="227" y="367"/>
                </a:cubicBezTo>
                <a:cubicBezTo>
                  <a:pt x="227" y="388"/>
                  <a:pt x="212" y="395"/>
                  <a:pt x="198" y="395"/>
                </a:cubicBezTo>
                <a:cubicBezTo>
                  <a:pt x="191" y="395"/>
                  <a:pt x="184" y="395"/>
                  <a:pt x="177" y="388"/>
                </a:cubicBezTo>
                <a:cubicBezTo>
                  <a:pt x="7" y="219"/>
                  <a:pt x="7" y="219"/>
                  <a:pt x="7" y="219"/>
                </a:cubicBezTo>
                <a:cubicBezTo>
                  <a:pt x="0" y="212"/>
                  <a:pt x="0" y="205"/>
                  <a:pt x="0" y="197"/>
                </a:cubicBezTo>
                <a:cubicBezTo>
                  <a:pt x="0" y="190"/>
                  <a:pt x="0" y="183"/>
                  <a:pt x="7" y="176"/>
                </a:cubicBezTo>
                <a:cubicBezTo>
                  <a:pt x="177" y="7"/>
                  <a:pt x="177" y="7"/>
                  <a:pt x="177" y="7"/>
                </a:cubicBezTo>
                <a:cubicBezTo>
                  <a:pt x="184" y="7"/>
                  <a:pt x="191" y="0"/>
                  <a:pt x="198" y="0"/>
                </a:cubicBezTo>
                <a:cubicBezTo>
                  <a:pt x="212" y="0"/>
                  <a:pt x="227" y="14"/>
                  <a:pt x="227" y="28"/>
                </a:cubicBezTo>
                <a:cubicBezTo>
                  <a:pt x="227" y="42"/>
                  <a:pt x="220" y="49"/>
                  <a:pt x="212" y="49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Freeform 69"/>
          <p:cNvSpPr>
            <a:spLocks noChangeArrowheads="1"/>
          </p:cNvSpPr>
          <p:nvPr userDrawn="1"/>
        </p:nvSpPr>
        <p:spPr bwMode="auto">
          <a:xfrm>
            <a:off x="1545443" y="6506949"/>
            <a:ext cx="146261" cy="96400"/>
          </a:xfrm>
          <a:custGeom>
            <a:avLst/>
            <a:gdLst>
              <a:gd name="T0" fmla="*/ 110347 w 514"/>
              <a:gd name="T1" fmla="*/ 77365 h 338"/>
              <a:gd name="T2" fmla="*/ 110347 w 514"/>
              <a:gd name="T3" fmla="*/ 77365 h 338"/>
              <a:gd name="T4" fmla="*/ 134264 w 514"/>
              <a:gd name="T5" fmla="*/ 48489 h 338"/>
              <a:gd name="T6" fmla="*/ 86429 w 514"/>
              <a:gd name="T7" fmla="*/ 0 h 338"/>
              <a:gd name="T8" fmla="*/ 0 w 514"/>
              <a:gd name="T9" fmla="*/ 0 h 338"/>
              <a:gd name="T10" fmla="*/ 0 w 514"/>
              <a:gd name="T11" fmla="*/ 173798 h 338"/>
              <a:gd name="T12" fmla="*/ 86429 w 514"/>
              <a:gd name="T13" fmla="*/ 173798 h 338"/>
              <a:gd name="T14" fmla="*/ 139156 w 514"/>
              <a:gd name="T15" fmla="*/ 120951 h 338"/>
              <a:gd name="T16" fmla="*/ 110347 w 514"/>
              <a:gd name="T17" fmla="*/ 77365 h 338"/>
              <a:gd name="T18" fmla="*/ 38594 w 514"/>
              <a:gd name="T19" fmla="*/ 28876 h 338"/>
              <a:gd name="T20" fmla="*/ 38594 w 514"/>
              <a:gd name="T21" fmla="*/ 28876 h 338"/>
              <a:gd name="T22" fmla="*/ 86429 w 514"/>
              <a:gd name="T23" fmla="*/ 28876 h 338"/>
              <a:gd name="T24" fmla="*/ 101106 w 514"/>
              <a:gd name="T25" fmla="*/ 48489 h 338"/>
              <a:gd name="T26" fmla="*/ 81537 w 514"/>
              <a:gd name="T27" fmla="*/ 68103 h 338"/>
              <a:gd name="T28" fmla="*/ 38594 w 514"/>
              <a:gd name="T29" fmla="*/ 68103 h 338"/>
              <a:gd name="T30" fmla="*/ 38594 w 514"/>
              <a:gd name="T31" fmla="*/ 28876 h 338"/>
              <a:gd name="T32" fmla="*/ 86429 w 514"/>
              <a:gd name="T33" fmla="*/ 144923 h 338"/>
              <a:gd name="T34" fmla="*/ 86429 w 514"/>
              <a:gd name="T35" fmla="*/ 144923 h 338"/>
              <a:gd name="T36" fmla="*/ 38594 w 514"/>
              <a:gd name="T37" fmla="*/ 144923 h 338"/>
              <a:gd name="T38" fmla="*/ 38594 w 514"/>
              <a:gd name="T39" fmla="*/ 96978 h 338"/>
              <a:gd name="T40" fmla="*/ 86429 w 514"/>
              <a:gd name="T41" fmla="*/ 96978 h 338"/>
              <a:gd name="T42" fmla="*/ 105454 w 514"/>
              <a:gd name="T43" fmla="*/ 120951 h 338"/>
              <a:gd name="T44" fmla="*/ 86429 w 514"/>
              <a:gd name="T45" fmla="*/ 144923 h 338"/>
              <a:gd name="T46" fmla="*/ 211996 w 514"/>
              <a:gd name="T47" fmla="*/ 43586 h 338"/>
              <a:gd name="T48" fmla="*/ 211996 w 514"/>
              <a:gd name="T49" fmla="*/ 43586 h 338"/>
              <a:gd name="T50" fmla="*/ 144049 w 514"/>
              <a:gd name="T51" fmla="*/ 111144 h 338"/>
              <a:gd name="T52" fmla="*/ 211996 w 514"/>
              <a:gd name="T53" fmla="*/ 178702 h 338"/>
              <a:gd name="T54" fmla="*/ 269616 w 514"/>
              <a:gd name="T55" fmla="*/ 130757 h 338"/>
              <a:gd name="T56" fmla="*/ 240806 w 514"/>
              <a:gd name="T57" fmla="*/ 130757 h 338"/>
              <a:gd name="T58" fmla="*/ 211996 w 514"/>
              <a:gd name="T59" fmla="*/ 149826 h 338"/>
              <a:gd name="T60" fmla="*/ 183186 w 514"/>
              <a:gd name="T61" fmla="*/ 120951 h 338"/>
              <a:gd name="T62" fmla="*/ 269616 w 514"/>
              <a:gd name="T63" fmla="*/ 120951 h 338"/>
              <a:gd name="T64" fmla="*/ 211996 w 514"/>
              <a:gd name="T65" fmla="*/ 43586 h 338"/>
              <a:gd name="T66" fmla="*/ 235914 w 514"/>
              <a:gd name="T67" fmla="*/ 96978 h 338"/>
              <a:gd name="T68" fmla="*/ 235914 w 514"/>
              <a:gd name="T69" fmla="*/ 96978 h 338"/>
              <a:gd name="T70" fmla="*/ 183186 w 514"/>
              <a:gd name="T71" fmla="*/ 96978 h 338"/>
              <a:gd name="T72" fmla="*/ 211996 w 514"/>
              <a:gd name="T73" fmla="*/ 68103 h 338"/>
              <a:gd name="T74" fmla="*/ 235914 w 514"/>
              <a:gd name="T75" fmla="*/ 96978 h 338"/>
              <a:gd name="T76" fmla="*/ 245698 w 514"/>
              <a:gd name="T77" fmla="*/ 9807 h 338"/>
              <a:gd name="T78" fmla="*/ 245698 w 514"/>
              <a:gd name="T79" fmla="*/ 9807 h 338"/>
              <a:gd name="T80" fmla="*/ 173402 w 514"/>
              <a:gd name="T81" fmla="*/ 9807 h 338"/>
              <a:gd name="T82" fmla="*/ 173402 w 514"/>
              <a:gd name="T83" fmla="*/ 33779 h 338"/>
              <a:gd name="T84" fmla="*/ 245698 w 514"/>
              <a:gd name="T85" fmla="*/ 33779 h 338"/>
              <a:gd name="T86" fmla="*/ 245698 w 514"/>
              <a:gd name="T87" fmla="*/ 9807 h 33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514" h="338">
                <a:moveTo>
                  <a:pt x="203" y="142"/>
                </a:moveTo>
                <a:lnTo>
                  <a:pt x="203" y="142"/>
                </a:lnTo>
                <a:cubicBezTo>
                  <a:pt x="203" y="142"/>
                  <a:pt x="247" y="142"/>
                  <a:pt x="247" y="89"/>
                </a:cubicBezTo>
                <a:cubicBezTo>
                  <a:pt x="247" y="27"/>
                  <a:pt x="212" y="0"/>
                  <a:pt x="15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9"/>
                  <a:pt x="0" y="319"/>
                  <a:pt x="0" y="319"/>
                </a:cubicBezTo>
                <a:cubicBezTo>
                  <a:pt x="159" y="319"/>
                  <a:pt x="159" y="319"/>
                  <a:pt x="159" y="319"/>
                </a:cubicBezTo>
                <a:cubicBezTo>
                  <a:pt x="159" y="319"/>
                  <a:pt x="256" y="328"/>
                  <a:pt x="256" y="222"/>
                </a:cubicBezTo>
                <a:cubicBezTo>
                  <a:pt x="256" y="222"/>
                  <a:pt x="265" y="142"/>
                  <a:pt x="203" y="142"/>
                </a:cubicBezTo>
                <a:close/>
                <a:moveTo>
                  <a:pt x="71" y="53"/>
                </a:moveTo>
                <a:lnTo>
                  <a:pt x="71" y="53"/>
                </a:lnTo>
                <a:cubicBezTo>
                  <a:pt x="159" y="53"/>
                  <a:pt x="159" y="53"/>
                  <a:pt x="159" y="53"/>
                </a:cubicBezTo>
                <a:cubicBezTo>
                  <a:pt x="159" y="53"/>
                  <a:pt x="186" y="53"/>
                  <a:pt x="186" y="89"/>
                </a:cubicBezTo>
                <a:cubicBezTo>
                  <a:pt x="186" y="125"/>
                  <a:pt x="168" y="125"/>
                  <a:pt x="150" y="125"/>
                </a:cubicBezTo>
                <a:cubicBezTo>
                  <a:pt x="71" y="125"/>
                  <a:pt x="71" y="125"/>
                  <a:pt x="71" y="125"/>
                </a:cubicBezTo>
                <a:lnTo>
                  <a:pt x="71" y="53"/>
                </a:lnTo>
                <a:close/>
                <a:moveTo>
                  <a:pt x="159" y="266"/>
                </a:moveTo>
                <a:lnTo>
                  <a:pt x="159" y="266"/>
                </a:lnTo>
                <a:cubicBezTo>
                  <a:pt x="71" y="266"/>
                  <a:pt x="71" y="266"/>
                  <a:pt x="71" y="266"/>
                </a:cubicBezTo>
                <a:cubicBezTo>
                  <a:pt x="71" y="178"/>
                  <a:pt x="71" y="178"/>
                  <a:pt x="71" y="178"/>
                </a:cubicBezTo>
                <a:cubicBezTo>
                  <a:pt x="159" y="178"/>
                  <a:pt x="159" y="178"/>
                  <a:pt x="159" y="178"/>
                </a:cubicBezTo>
                <a:cubicBezTo>
                  <a:pt x="159" y="178"/>
                  <a:pt x="194" y="178"/>
                  <a:pt x="194" y="222"/>
                </a:cubicBezTo>
                <a:cubicBezTo>
                  <a:pt x="194" y="257"/>
                  <a:pt x="168" y="266"/>
                  <a:pt x="159" y="266"/>
                </a:cubicBezTo>
                <a:close/>
                <a:moveTo>
                  <a:pt x="390" y="80"/>
                </a:moveTo>
                <a:lnTo>
                  <a:pt x="390" y="80"/>
                </a:lnTo>
                <a:cubicBezTo>
                  <a:pt x="265" y="80"/>
                  <a:pt x="265" y="204"/>
                  <a:pt x="265" y="204"/>
                </a:cubicBezTo>
                <a:cubicBezTo>
                  <a:pt x="265" y="204"/>
                  <a:pt x="265" y="328"/>
                  <a:pt x="390" y="328"/>
                </a:cubicBezTo>
                <a:cubicBezTo>
                  <a:pt x="390" y="328"/>
                  <a:pt x="496" y="337"/>
                  <a:pt x="496" y="240"/>
                </a:cubicBezTo>
                <a:cubicBezTo>
                  <a:pt x="443" y="240"/>
                  <a:pt x="443" y="240"/>
                  <a:pt x="443" y="240"/>
                </a:cubicBezTo>
                <a:cubicBezTo>
                  <a:pt x="443" y="240"/>
                  <a:pt x="443" y="275"/>
                  <a:pt x="390" y="275"/>
                </a:cubicBezTo>
                <a:cubicBezTo>
                  <a:pt x="390" y="275"/>
                  <a:pt x="337" y="284"/>
                  <a:pt x="337" y="222"/>
                </a:cubicBezTo>
                <a:cubicBezTo>
                  <a:pt x="496" y="222"/>
                  <a:pt x="496" y="222"/>
                  <a:pt x="496" y="222"/>
                </a:cubicBezTo>
                <a:cubicBezTo>
                  <a:pt x="496" y="222"/>
                  <a:pt x="513" y="80"/>
                  <a:pt x="390" y="80"/>
                </a:cubicBezTo>
                <a:close/>
                <a:moveTo>
                  <a:pt x="434" y="178"/>
                </a:moveTo>
                <a:lnTo>
                  <a:pt x="434" y="178"/>
                </a:lnTo>
                <a:cubicBezTo>
                  <a:pt x="337" y="178"/>
                  <a:pt x="337" y="178"/>
                  <a:pt x="337" y="178"/>
                </a:cubicBezTo>
                <a:cubicBezTo>
                  <a:pt x="337" y="178"/>
                  <a:pt x="345" y="125"/>
                  <a:pt x="390" y="125"/>
                </a:cubicBezTo>
                <a:cubicBezTo>
                  <a:pt x="434" y="125"/>
                  <a:pt x="434" y="178"/>
                  <a:pt x="434" y="178"/>
                </a:cubicBezTo>
                <a:close/>
                <a:moveTo>
                  <a:pt x="452" y="18"/>
                </a:moveTo>
                <a:lnTo>
                  <a:pt x="452" y="18"/>
                </a:lnTo>
                <a:cubicBezTo>
                  <a:pt x="319" y="18"/>
                  <a:pt x="319" y="18"/>
                  <a:pt x="319" y="18"/>
                </a:cubicBezTo>
                <a:cubicBezTo>
                  <a:pt x="319" y="62"/>
                  <a:pt x="319" y="62"/>
                  <a:pt x="319" y="62"/>
                </a:cubicBezTo>
                <a:cubicBezTo>
                  <a:pt x="452" y="62"/>
                  <a:pt x="452" y="62"/>
                  <a:pt x="452" y="62"/>
                </a:cubicBezTo>
                <a:lnTo>
                  <a:pt x="452" y="18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  <p:sp>
        <p:nvSpPr>
          <p:cNvPr id="22" name="Freeform 75"/>
          <p:cNvSpPr>
            <a:spLocks noChangeArrowheads="1"/>
          </p:cNvSpPr>
          <p:nvPr userDrawn="1"/>
        </p:nvSpPr>
        <p:spPr bwMode="auto">
          <a:xfrm>
            <a:off x="1300060" y="6490329"/>
            <a:ext cx="69807" cy="129641"/>
          </a:xfrm>
          <a:custGeom>
            <a:avLst/>
            <a:gdLst>
              <a:gd name="T0" fmla="*/ 132814 w 249"/>
              <a:gd name="T1" fmla="*/ 43735 h 453"/>
              <a:gd name="T2" fmla="*/ 132814 w 249"/>
              <a:gd name="T3" fmla="*/ 43735 h 453"/>
              <a:gd name="T4" fmla="*/ 94791 w 249"/>
              <a:gd name="T5" fmla="*/ 43735 h 453"/>
              <a:gd name="T6" fmla="*/ 85687 w 249"/>
              <a:gd name="T7" fmla="*/ 58496 h 453"/>
              <a:gd name="T8" fmla="*/ 85687 w 249"/>
              <a:gd name="T9" fmla="*/ 87470 h 453"/>
              <a:gd name="T10" fmla="*/ 132814 w 249"/>
              <a:gd name="T11" fmla="*/ 87470 h 453"/>
              <a:gd name="T12" fmla="*/ 132814 w 249"/>
              <a:gd name="T13" fmla="*/ 126285 h 453"/>
              <a:gd name="T14" fmla="*/ 85687 w 249"/>
              <a:gd name="T15" fmla="*/ 126285 h 453"/>
              <a:gd name="T16" fmla="*/ 85687 w 249"/>
              <a:gd name="T17" fmla="*/ 247103 h 453"/>
              <a:gd name="T18" fmla="*/ 42308 w 249"/>
              <a:gd name="T19" fmla="*/ 247103 h 453"/>
              <a:gd name="T20" fmla="*/ 42308 w 249"/>
              <a:gd name="T21" fmla="*/ 126285 h 453"/>
              <a:gd name="T22" fmla="*/ 0 w 249"/>
              <a:gd name="T23" fmla="*/ 126285 h 453"/>
              <a:gd name="T24" fmla="*/ 0 w 249"/>
              <a:gd name="T25" fmla="*/ 87470 h 453"/>
              <a:gd name="T26" fmla="*/ 42308 w 249"/>
              <a:gd name="T27" fmla="*/ 87470 h 453"/>
              <a:gd name="T28" fmla="*/ 42308 w 249"/>
              <a:gd name="T29" fmla="*/ 63416 h 453"/>
              <a:gd name="T30" fmla="*/ 94791 w 249"/>
              <a:gd name="T31" fmla="*/ 0 h 453"/>
              <a:gd name="T32" fmla="*/ 132814 w 249"/>
              <a:gd name="T33" fmla="*/ 0 h 453"/>
              <a:gd name="T34" fmla="*/ 132814 w 249"/>
              <a:gd name="T35" fmla="*/ 43735 h 453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  <p:sp>
        <p:nvSpPr>
          <p:cNvPr id="23" name="Freeform 85"/>
          <p:cNvSpPr>
            <a:spLocks noChangeArrowheads="1"/>
          </p:cNvSpPr>
          <p:nvPr userDrawn="1"/>
        </p:nvSpPr>
        <p:spPr bwMode="auto">
          <a:xfrm>
            <a:off x="978162" y="6502379"/>
            <a:ext cx="131303" cy="105541"/>
          </a:xfrm>
          <a:custGeom>
            <a:avLst/>
            <a:gdLst>
              <a:gd name="T0" fmla="*/ 250282 w 462"/>
              <a:gd name="T1" fmla="*/ 24258 h 374"/>
              <a:gd name="T2" fmla="*/ 250282 w 462"/>
              <a:gd name="T3" fmla="*/ 24258 h 374"/>
              <a:gd name="T4" fmla="*/ 221508 w 462"/>
              <a:gd name="T5" fmla="*/ 33962 h 374"/>
              <a:gd name="T6" fmla="*/ 240510 w 462"/>
              <a:gd name="T7" fmla="*/ 5391 h 374"/>
              <a:gd name="T8" fmla="*/ 211192 w 462"/>
              <a:gd name="T9" fmla="*/ 19407 h 374"/>
              <a:gd name="T10" fmla="*/ 173189 w 462"/>
              <a:gd name="T11" fmla="*/ 0 h 374"/>
              <a:gd name="T12" fmla="*/ 119983 w 462"/>
              <a:gd name="T13" fmla="*/ 52829 h 374"/>
              <a:gd name="T14" fmla="*/ 124870 w 462"/>
              <a:gd name="T15" fmla="*/ 62532 h 374"/>
              <a:gd name="T16" fmla="*/ 19002 w 462"/>
              <a:gd name="T17" fmla="*/ 10242 h 374"/>
              <a:gd name="T18" fmla="*/ 9229 w 462"/>
              <a:gd name="T19" fmla="*/ 38813 h 374"/>
              <a:gd name="T20" fmla="*/ 33118 w 462"/>
              <a:gd name="T21" fmla="*/ 81400 h 374"/>
              <a:gd name="T22" fmla="*/ 9229 w 462"/>
              <a:gd name="T23" fmla="*/ 72236 h 374"/>
              <a:gd name="T24" fmla="*/ 9229 w 462"/>
              <a:gd name="T25" fmla="*/ 72236 h 374"/>
              <a:gd name="T26" fmla="*/ 53205 w 462"/>
              <a:gd name="T27" fmla="*/ 124526 h 374"/>
              <a:gd name="T28" fmla="*/ 38004 w 462"/>
              <a:gd name="T29" fmla="*/ 124526 h 374"/>
              <a:gd name="T30" fmla="*/ 28774 w 462"/>
              <a:gd name="T31" fmla="*/ 124526 h 374"/>
              <a:gd name="T32" fmla="*/ 77093 w 462"/>
              <a:gd name="T33" fmla="*/ 158487 h 374"/>
              <a:gd name="T34" fmla="*/ 14116 w 462"/>
              <a:gd name="T35" fmla="*/ 182206 h 374"/>
              <a:gd name="T36" fmla="*/ 0 w 462"/>
              <a:gd name="T37" fmla="*/ 182206 h 374"/>
              <a:gd name="T38" fmla="*/ 77093 w 462"/>
              <a:gd name="T39" fmla="*/ 201074 h 374"/>
              <a:gd name="T40" fmla="*/ 221508 w 462"/>
              <a:gd name="T41" fmla="*/ 57681 h 374"/>
              <a:gd name="T42" fmla="*/ 221508 w 462"/>
              <a:gd name="T43" fmla="*/ 52829 h 374"/>
              <a:gd name="T44" fmla="*/ 250282 w 462"/>
              <a:gd name="T45" fmla="*/ 24258 h 374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  <p:sp>
        <p:nvSpPr>
          <p:cNvPr id="24" name="TextBox 23"/>
          <p:cNvSpPr txBox="1"/>
          <p:nvPr userDrawn="1"/>
        </p:nvSpPr>
        <p:spPr>
          <a:xfrm>
            <a:off x="10711223" y="460923"/>
            <a:ext cx="322524" cy="2308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fld id="{AE0D7024-2FC2-462E-B85C-83B71DB3828F}" type="slidenum">
              <a:rPr lang="en-US" sz="900" smtClean="0">
                <a:solidFill>
                  <a:schemeClr val="tx2">
                    <a:lumMod val="50000"/>
                  </a:schemeClr>
                </a:solidFill>
                <a:latin typeface="+mj-lt"/>
              </a:rPr>
              <a:t>‹#›</a:t>
            </a:fld>
            <a:endParaRPr lang="en-US" sz="900">
              <a:solidFill>
                <a:schemeClr val="tx2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2561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 noGrp="1"/>
          </p:cNvSpPr>
          <p:nvPr>
            <p:ph type="pic" sz="quarter" idx="10" hasCustomPrompt="1"/>
          </p:nvPr>
        </p:nvSpPr>
        <p:spPr>
          <a:xfrm>
            <a:off x="1118752" y="1917215"/>
            <a:ext cx="4760037" cy="2678153"/>
          </a:xfrm>
          <a:custGeom>
            <a:avLst/>
            <a:gdLst>
              <a:gd name="connsiteX0" fmla="*/ 0 w 4760037"/>
              <a:gd name="connsiteY0" fmla="*/ 0 h 2678153"/>
              <a:gd name="connsiteX1" fmla="*/ 4760037 w 4760037"/>
              <a:gd name="connsiteY1" fmla="*/ 0 h 2678153"/>
              <a:gd name="connsiteX2" fmla="*/ 4760037 w 4760037"/>
              <a:gd name="connsiteY2" fmla="*/ 2678153 h 2678153"/>
              <a:gd name="connsiteX3" fmla="*/ 0 w 4760037"/>
              <a:gd name="connsiteY3" fmla="*/ 2678153 h 2678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0037" h="2678153">
                <a:moveTo>
                  <a:pt x="0" y="0"/>
                </a:moveTo>
                <a:lnTo>
                  <a:pt x="4760037" y="0"/>
                </a:lnTo>
                <a:lnTo>
                  <a:pt x="4760037" y="2678153"/>
                </a:lnTo>
                <a:lnTo>
                  <a:pt x="0" y="267815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 b="0">
                <a:solidFill>
                  <a:schemeClr val="accent2"/>
                </a:solidFill>
              </a:defRPr>
            </a:lvl1pPr>
          </a:lstStyle>
          <a:p>
            <a:r>
              <a:rPr lang="vi-VN"/>
              <a:t>Drag &amp; Drop Image</a:t>
            </a:r>
            <a:endParaRPr lang="en-US"/>
          </a:p>
        </p:txBody>
      </p:sp>
      <p:sp>
        <p:nvSpPr>
          <p:cNvPr id="6" name="Oval 5"/>
          <p:cNvSpPr/>
          <p:nvPr userDrawn="1"/>
        </p:nvSpPr>
        <p:spPr>
          <a:xfrm>
            <a:off x="10452555" y="449753"/>
            <a:ext cx="253173" cy="25317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 userDrawn="1"/>
        </p:nvSpPr>
        <p:spPr>
          <a:xfrm>
            <a:off x="10744448" y="449754"/>
            <a:ext cx="253173" cy="2531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 userDrawn="1"/>
        </p:nvSpPr>
        <p:spPr>
          <a:xfrm>
            <a:off x="11024427" y="449753"/>
            <a:ext cx="253173" cy="25317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914400" y="6428563"/>
            <a:ext cx="253173" cy="25317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 userDrawn="1"/>
        </p:nvSpPr>
        <p:spPr>
          <a:xfrm>
            <a:off x="2069235" y="6416514"/>
            <a:ext cx="253173" cy="25317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138971" y="6428840"/>
            <a:ext cx="832279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Jckhmr_t</a:t>
            </a:r>
          </a:p>
        </p:txBody>
      </p:sp>
      <p:sp>
        <p:nvSpPr>
          <p:cNvPr id="13" name="Freeform 5"/>
          <p:cNvSpPr>
            <a:spLocks noChangeArrowheads="1"/>
          </p:cNvSpPr>
          <p:nvPr userDrawn="1"/>
        </p:nvSpPr>
        <p:spPr bwMode="auto">
          <a:xfrm>
            <a:off x="11121648" y="513134"/>
            <a:ext cx="75935" cy="131426"/>
          </a:xfrm>
          <a:custGeom>
            <a:avLst/>
            <a:gdLst>
              <a:gd name="T0" fmla="*/ 917464 w 228"/>
              <a:gd name="T1" fmla="*/ 6378503 h 396"/>
              <a:gd name="T2" fmla="*/ 917464 w 228"/>
              <a:gd name="T3" fmla="*/ 6378503 h 396"/>
              <a:gd name="T4" fmla="*/ 20449952 w 228"/>
              <a:gd name="T5" fmla="*/ 25644259 h 396"/>
              <a:gd name="T6" fmla="*/ 917464 w 228"/>
              <a:gd name="T7" fmla="*/ 45951270 h 396"/>
              <a:gd name="T8" fmla="*/ 917464 w 228"/>
              <a:gd name="T9" fmla="*/ 45951270 h 396"/>
              <a:gd name="T10" fmla="*/ 0 w 228"/>
              <a:gd name="T11" fmla="*/ 47773648 h 396"/>
              <a:gd name="T12" fmla="*/ 3801645 w 228"/>
              <a:gd name="T13" fmla="*/ 51418403 h 396"/>
              <a:gd name="T14" fmla="*/ 6554398 w 228"/>
              <a:gd name="T15" fmla="*/ 50507395 h 396"/>
              <a:gd name="T16" fmla="*/ 6554398 w 228"/>
              <a:gd name="T17" fmla="*/ 50507395 h 396"/>
              <a:gd name="T18" fmla="*/ 28839639 w 228"/>
              <a:gd name="T19" fmla="*/ 28507892 h 396"/>
              <a:gd name="T20" fmla="*/ 28839639 w 228"/>
              <a:gd name="T21" fmla="*/ 28507892 h 396"/>
              <a:gd name="T22" fmla="*/ 29757103 w 228"/>
              <a:gd name="T23" fmla="*/ 25644259 h 396"/>
              <a:gd name="T24" fmla="*/ 29757103 w 228"/>
              <a:gd name="T25" fmla="*/ 25644259 h 396"/>
              <a:gd name="T26" fmla="*/ 29757103 w 228"/>
              <a:gd name="T27" fmla="*/ 25644259 h 396"/>
              <a:gd name="T28" fmla="*/ 28839639 w 228"/>
              <a:gd name="T29" fmla="*/ 22910511 h 396"/>
              <a:gd name="T30" fmla="*/ 28839639 w 228"/>
              <a:gd name="T31" fmla="*/ 22910511 h 396"/>
              <a:gd name="T32" fmla="*/ 6554398 w 228"/>
              <a:gd name="T33" fmla="*/ 911369 h 396"/>
              <a:gd name="T34" fmla="*/ 6554398 w 228"/>
              <a:gd name="T35" fmla="*/ 911369 h 396"/>
              <a:gd name="T36" fmla="*/ 3801645 w 228"/>
              <a:gd name="T37" fmla="*/ 0 h 396"/>
              <a:gd name="T38" fmla="*/ 0 w 228"/>
              <a:gd name="T39" fmla="*/ 3644756 h 396"/>
              <a:gd name="T40" fmla="*/ 917464 w 228"/>
              <a:gd name="T41" fmla="*/ 6378503 h 39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28" h="396">
                <a:moveTo>
                  <a:pt x="7" y="49"/>
                </a:moveTo>
                <a:lnTo>
                  <a:pt x="7" y="49"/>
                </a:lnTo>
                <a:cubicBezTo>
                  <a:pt x="156" y="197"/>
                  <a:pt x="156" y="197"/>
                  <a:pt x="156" y="197"/>
                </a:cubicBezTo>
                <a:cubicBezTo>
                  <a:pt x="7" y="353"/>
                  <a:pt x="7" y="353"/>
                  <a:pt x="7" y="353"/>
                </a:cubicBezTo>
                <a:cubicBezTo>
                  <a:pt x="0" y="353"/>
                  <a:pt x="0" y="360"/>
                  <a:pt x="0" y="367"/>
                </a:cubicBezTo>
                <a:cubicBezTo>
                  <a:pt x="0" y="388"/>
                  <a:pt x="15" y="395"/>
                  <a:pt x="29" y="395"/>
                </a:cubicBezTo>
                <a:cubicBezTo>
                  <a:pt x="36" y="395"/>
                  <a:pt x="43" y="395"/>
                  <a:pt x="50" y="388"/>
                </a:cubicBezTo>
                <a:cubicBezTo>
                  <a:pt x="220" y="219"/>
                  <a:pt x="220" y="219"/>
                  <a:pt x="220" y="219"/>
                </a:cubicBezTo>
                <a:cubicBezTo>
                  <a:pt x="227" y="212"/>
                  <a:pt x="227" y="205"/>
                  <a:pt x="227" y="197"/>
                </a:cubicBezTo>
                <a:cubicBezTo>
                  <a:pt x="227" y="190"/>
                  <a:pt x="227" y="183"/>
                  <a:pt x="220" y="176"/>
                </a:cubicBezTo>
                <a:cubicBezTo>
                  <a:pt x="50" y="7"/>
                  <a:pt x="50" y="7"/>
                  <a:pt x="50" y="7"/>
                </a:cubicBezTo>
                <a:cubicBezTo>
                  <a:pt x="43" y="7"/>
                  <a:pt x="36" y="0"/>
                  <a:pt x="29" y="0"/>
                </a:cubicBezTo>
                <a:cubicBezTo>
                  <a:pt x="15" y="0"/>
                  <a:pt x="0" y="14"/>
                  <a:pt x="0" y="28"/>
                </a:cubicBezTo>
                <a:cubicBezTo>
                  <a:pt x="0" y="42"/>
                  <a:pt x="7" y="49"/>
                  <a:pt x="7" y="49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6"/>
          <p:cNvSpPr>
            <a:spLocks noChangeArrowheads="1"/>
          </p:cNvSpPr>
          <p:nvPr userDrawn="1"/>
        </p:nvSpPr>
        <p:spPr bwMode="auto">
          <a:xfrm>
            <a:off x="10534176" y="513134"/>
            <a:ext cx="75935" cy="131426"/>
          </a:xfrm>
          <a:custGeom>
            <a:avLst/>
            <a:gdLst>
              <a:gd name="T0" fmla="*/ 27790747 w 228"/>
              <a:gd name="T1" fmla="*/ 6378503 h 396"/>
              <a:gd name="T2" fmla="*/ 27790747 w 228"/>
              <a:gd name="T3" fmla="*/ 6378503 h 396"/>
              <a:gd name="T4" fmla="*/ 8389687 w 228"/>
              <a:gd name="T5" fmla="*/ 25644259 h 396"/>
              <a:gd name="T6" fmla="*/ 28839639 w 228"/>
              <a:gd name="T7" fmla="*/ 45951270 h 396"/>
              <a:gd name="T8" fmla="*/ 28839639 w 228"/>
              <a:gd name="T9" fmla="*/ 45951270 h 396"/>
              <a:gd name="T10" fmla="*/ 29757103 w 228"/>
              <a:gd name="T11" fmla="*/ 47773648 h 396"/>
              <a:gd name="T12" fmla="*/ 25955458 w 228"/>
              <a:gd name="T13" fmla="*/ 51418403 h 396"/>
              <a:gd name="T14" fmla="*/ 23202705 w 228"/>
              <a:gd name="T15" fmla="*/ 50507395 h 396"/>
              <a:gd name="T16" fmla="*/ 23202705 w 228"/>
              <a:gd name="T17" fmla="*/ 50507395 h 396"/>
              <a:gd name="T18" fmla="*/ 917464 w 228"/>
              <a:gd name="T19" fmla="*/ 28507892 h 396"/>
              <a:gd name="T20" fmla="*/ 917464 w 228"/>
              <a:gd name="T21" fmla="*/ 28507892 h 396"/>
              <a:gd name="T22" fmla="*/ 0 w 228"/>
              <a:gd name="T23" fmla="*/ 25644259 h 396"/>
              <a:gd name="T24" fmla="*/ 0 w 228"/>
              <a:gd name="T25" fmla="*/ 25644259 h 396"/>
              <a:gd name="T26" fmla="*/ 0 w 228"/>
              <a:gd name="T27" fmla="*/ 25644259 h 396"/>
              <a:gd name="T28" fmla="*/ 917464 w 228"/>
              <a:gd name="T29" fmla="*/ 22910511 h 396"/>
              <a:gd name="T30" fmla="*/ 917464 w 228"/>
              <a:gd name="T31" fmla="*/ 22910511 h 396"/>
              <a:gd name="T32" fmla="*/ 23202705 w 228"/>
              <a:gd name="T33" fmla="*/ 911369 h 396"/>
              <a:gd name="T34" fmla="*/ 23202705 w 228"/>
              <a:gd name="T35" fmla="*/ 911369 h 396"/>
              <a:gd name="T36" fmla="*/ 25955458 w 228"/>
              <a:gd name="T37" fmla="*/ 0 h 396"/>
              <a:gd name="T38" fmla="*/ 29757103 w 228"/>
              <a:gd name="T39" fmla="*/ 3644756 h 396"/>
              <a:gd name="T40" fmla="*/ 27790747 w 228"/>
              <a:gd name="T41" fmla="*/ 6378503 h 39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28" h="396">
                <a:moveTo>
                  <a:pt x="212" y="49"/>
                </a:moveTo>
                <a:lnTo>
                  <a:pt x="212" y="49"/>
                </a:lnTo>
                <a:cubicBezTo>
                  <a:pt x="64" y="197"/>
                  <a:pt x="64" y="197"/>
                  <a:pt x="64" y="197"/>
                </a:cubicBezTo>
                <a:cubicBezTo>
                  <a:pt x="220" y="353"/>
                  <a:pt x="220" y="353"/>
                  <a:pt x="220" y="353"/>
                </a:cubicBezTo>
                <a:cubicBezTo>
                  <a:pt x="220" y="353"/>
                  <a:pt x="227" y="360"/>
                  <a:pt x="227" y="367"/>
                </a:cubicBezTo>
                <a:cubicBezTo>
                  <a:pt x="227" y="388"/>
                  <a:pt x="212" y="395"/>
                  <a:pt x="198" y="395"/>
                </a:cubicBezTo>
                <a:cubicBezTo>
                  <a:pt x="191" y="395"/>
                  <a:pt x="184" y="395"/>
                  <a:pt x="177" y="388"/>
                </a:cubicBezTo>
                <a:cubicBezTo>
                  <a:pt x="7" y="219"/>
                  <a:pt x="7" y="219"/>
                  <a:pt x="7" y="219"/>
                </a:cubicBezTo>
                <a:cubicBezTo>
                  <a:pt x="0" y="212"/>
                  <a:pt x="0" y="205"/>
                  <a:pt x="0" y="197"/>
                </a:cubicBezTo>
                <a:cubicBezTo>
                  <a:pt x="0" y="190"/>
                  <a:pt x="0" y="183"/>
                  <a:pt x="7" y="176"/>
                </a:cubicBezTo>
                <a:cubicBezTo>
                  <a:pt x="177" y="7"/>
                  <a:pt x="177" y="7"/>
                  <a:pt x="177" y="7"/>
                </a:cubicBezTo>
                <a:cubicBezTo>
                  <a:pt x="184" y="7"/>
                  <a:pt x="191" y="0"/>
                  <a:pt x="198" y="0"/>
                </a:cubicBezTo>
                <a:cubicBezTo>
                  <a:pt x="212" y="0"/>
                  <a:pt x="227" y="14"/>
                  <a:pt x="227" y="28"/>
                </a:cubicBezTo>
                <a:cubicBezTo>
                  <a:pt x="227" y="42"/>
                  <a:pt x="220" y="49"/>
                  <a:pt x="212" y="49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75"/>
          <p:cNvSpPr>
            <a:spLocks noChangeArrowheads="1"/>
          </p:cNvSpPr>
          <p:nvPr userDrawn="1"/>
        </p:nvSpPr>
        <p:spPr bwMode="auto">
          <a:xfrm>
            <a:off x="2160917" y="6478279"/>
            <a:ext cx="69807" cy="129641"/>
          </a:xfrm>
          <a:custGeom>
            <a:avLst/>
            <a:gdLst>
              <a:gd name="T0" fmla="*/ 132814 w 249"/>
              <a:gd name="T1" fmla="*/ 43735 h 453"/>
              <a:gd name="T2" fmla="*/ 132814 w 249"/>
              <a:gd name="T3" fmla="*/ 43735 h 453"/>
              <a:gd name="T4" fmla="*/ 94791 w 249"/>
              <a:gd name="T5" fmla="*/ 43735 h 453"/>
              <a:gd name="T6" fmla="*/ 85687 w 249"/>
              <a:gd name="T7" fmla="*/ 58496 h 453"/>
              <a:gd name="T8" fmla="*/ 85687 w 249"/>
              <a:gd name="T9" fmla="*/ 87470 h 453"/>
              <a:gd name="T10" fmla="*/ 132814 w 249"/>
              <a:gd name="T11" fmla="*/ 87470 h 453"/>
              <a:gd name="T12" fmla="*/ 132814 w 249"/>
              <a:gd name="T13" fmla="*/ 126285 h 453"/>
              <a:gd name="T14" fmla="*/ 85687 w 249"/>
              <a:gd name="T15" fmla="*/ 126285 h 453"/>
              <a:gd name="T16" fmla="*/ 85687 w 249"/>
              <a:gd name="T17" fmla="*/ 247103 h 453"/>
              <a:gd name="T18" fmla="*/ 42308 w 249"/>
              <a:gd name="T19" fmla="*/ 247103 h 453"/>
              <a:gd name="T20" fmla="*/ 42308 w 249"/>
              <a:gd name="T21" fmla="*/ 126285 h 453"/>
              <a:gd name="T22" fmla="*/ 0 w 249"/>
              <a:gd name="T23" fmla="*/ 126285 h 453"/>
              <a:gd name="T24" fmla="*/ 0 w 249"/>
              <a:gd name="T25" fmla="*/ 87470 h 453"/>
              <a:gd name="T26" fmla="*/ 42308 w 249"/>
              <a:gd name="T27" fmla="*/ 87470 h 453"/>
              <a:gd name="T28" fmla="*/ 42308 w 249"/>
              <a:gd name="T29" fmla="*/ 63416 h 453"/>
              <a:gd name="T30" fmla="*/ 94791 w 249"/>
              <a:gd name="T31" fmla="*/ 0 h 453"/>
              <a:gd name="T32" fmla="*/ 132814 w 249"/>
              <a:gd name="T33" fmla="*/ 0 h 453"/>
              <a:gd name="T34" fmla="*/ 132814 w 249"/>
              <a:gd name="T35" fmla="*/ 43735 h 453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 dirty="0"/>
          </a:p>
        </p:txBody>
      </p:sp>
      <p:sp>
        <p:nvSpPr>
          <p:cNvPr id="17" name="Freeform 85"/>
          <p:cNvSpPr>
            <a:spLocks noChangeArrowheads="1"/>
          </p:cNvSpPr>
          <p:nvPr userDrawn="1"/>
        </p:nvSpPr>
        <p:spPr bwMode="auto">
          <a:xfrm>
            <a:off x="978162" y="6502379"/>
            <a:ext cx="131303" cy="105541"/>
          </a:xfrm>
          <a:custGeom>
            <a:avLst/>
            <a:gdLst>
              <a:gd name="T0" fmla="*/ 250282 w 462"/>
              <a:gd name="T1" fmla="*/ 24258 h 374"/>
              <a:gd name="T2" fmla="*/ 250282 w 462"/>
              <a:gd name="T3" fmla="*/ 24258 h 374"/>
              <a:gd name="T4" fmla="*/ 221508 w 462"/>
              <a:gd name="T5" fmla="*/ 33962 h 374"/>
              <a:gd name="T6" fmla="*/ 240510 w 462"/>
              <a:gd name="T7" fmla="*/ 5391 h 374"/>
              <a:gd name="T8" fmla="*/ 211192 w 462"/>
              <a:gd name="T9" fmla="*/ 19407 h 374"/>
              <a:gd name="T10" fmla="*/ 173189 w 462"/>
              <a:gd name="T11" fmla="*/ 0 h 374"/>
              <a:gd name="T12" fmla="*/ 119983 w 462"/>
              <a:gd name="T13" fmla="*/ 52829 h 374"/>
              <a:gd name="T14" fmla="*/ 124870 w 462"/>
              <a:gd name="T15" fmla="*/ 62532 h 374"/>
              <a:gd name="T16" fmla="*/ 19002 w 462"/>
              <a:gd name="T17" fmla="*/ 10242 h 374"/>
              <a:gd name="T18" fmla="*/ 9229 w 462"/>
              <a:gd name="T19" fmla="*/ 38813 h 374"/>
              <a:gd name="T20" fmla="*/ 33118 w 462"/>
              <a:gd name="T21" fmla="*/ 81400 h 374"/>
              <a:gd name="T22" fmla="*/ 9229 w 462"/>
              <a:gd name="T23" fmla="*/ 72236 h 374"/>
              <a:gd name="T24" fmla="*/ 9229 w 462"/>
              <a:gd name="T25" fmla="*/ 72236 h 374"/>
              <a:gd name="T26" fmla="*/ 53205 w 462"/>
              <a:gd name="T27" fmla="*/ 124526 h 374"/>
              <a:gd name="T28" fmla="*/ 38004 w 462"/>
              <a:gd name="T29" fmla="*/ 124526 h 374"/>
              <a:gd name="T30" fmla="*/ 28774 w 462"/>
              <a:gd name="T31" fmla="*/ 124526 h 374"/>
              <a:gd name="T32" fmla="*/ 77093 w 462"/>
              <a:gd name="T33" fmla="*/ 158487 h 374"/>
              <a:gd name="T34" fmla="*/ 14116 w 462"/>
              <a:gd name="T35" fmla="*/ 182206 h 374"/>
              <a:gd name="T36" fmla="*/ 0 w 462"/>
              <a:gd name="T37" fmla="*/ 182206 h 374"/>
              <a:gd name="T38" fmla="*/ 77093 w 462"/>
              <a:gd name="T39" fmla="*/ 201074 h 374"/>
              <a:gd name="T40" fmla="*/ 221508 w 462"/>
              <a:gd name="T41" fmla="*/ 57681 h 374"/>
              <a:gd name="T42" fmla="*/ 221508 w 462"/>
              <a:gd name="T43" fmla="*/ 52829 h 374"/>
              <a:gd name="T44" fmla="*/ 250282 w 462"/>
              <a:gd name="T45" fmla="*/ 24258 h 374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/>
          </a:p>
        </p:txBody>
      </p:sp>
      <p:sp>
        <p:nvSpPr>
          <p:cNvPr id="18" name="TextBox 17"/>
          <p:cNvSpPr txBox="1"/>
          <p:nvPr userDrawn="1"/>
        </p:nvSpPr>
        <p:spPr>
          <a:xfrm>
            <a:off x="10711223" y="460923"/>
            <a:ext cx="322524" cy="2308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fld id="{AE0D7024-2FC2-462E-B85C-83B71DB3828F}" type="slidenum">
              <a:rPr lang="en-US" sz="900" smtClean="0">
                <a:solidFill>
                  <a:schemeClr val="tx2">
                    <a:lumMod val="50000"/>
                  </a:schemeClr>
                </a:solidFill>
                <a:latin typeface="+mj-lt"/>
              </a:rPr>
              <a:t>‹#›</a:t>
            </a:fld>
            <a:endParaRPr lang="en-US" sz="900">
              <a:solidFill>
                <a:schemeClr val="tx2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2247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8373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tx2">
              <a:lumMod val="50000"/>
            </a:schemeClr>
          </a:fgClr>
          <a:bgClr>
            <a:schemeClr val="tx2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2537751" y="903918"/>
            <a:ext cx="654961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Deploying a cloud-based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Red Team attack infrastructure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481221" y="4015090"/>
            <a:ext cx="6662658" cy="1520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- It’s not all about the ‘breaking in’! </a:t>
            </a:r>
            <a:r>
              <a:rPr lang="en-US" sz="2800" b="1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  <a:sym typeface="Wingdings" panose="05000000000000000000" pitchFamily="2" charset="2"/>
              </a:rPr>
              <a:t></a:t>
            </a:r>
            <a:r>
              <a:rPr lang="en-US" sz="2800" b="1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-</a:t>
            </a:r>
          </a:p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Leo McCavana, RGU, 11</a:t>
            </a:r>
            <a:r>
              <a:rPr lang="en-US" b="1" baseline="300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</a:t>
            </a:r>
            <a:r>
              <a:rPr lang="en-US" b="1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March 2020</a:t>
            </a:r>
          </a:p>
          <a:p>
            <a:pPr algn="ctr">
              <a:lnSpc>
                <a:spcPct val="150000"/>
              </a:lnSpc>
            </a:pPr>
            <a:endParaRPr lang="en-US" b="1" dirty="0">
              <a:solidFill>
                <a:schemeClr val="bg1"/>
              </a:solidFill>
              <a:latin typeface="Gill Sans MT" panose="020B05020201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5484783" y="5442103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958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9416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Red Team attack infrastructure – some challenges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Clear Light Bulb Placed on Chalkboard">
            <a:extLst>
              <a:ext uri="{FF2B5EF4-FFF2-40B4-BE49-F238E27FC236}">
                <a16:creationId xmlns:a16="http://schemas.microsoft.com/office/drawing/2014/main" id="{C7BA175E-B29E-4AE0-84B2-586D412B4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2502" y="1979519"/>
            <a:ext cx="2566372" cy="178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91B1CF4-F37B-48FC-9471-A80B90A304E1}"/>
              </a:ext>
            </a:extLst>
          </p:cNvPr>
          <p:cNvSpPr/>
          <p:nvPr/>
        </p:nvSpPr>
        <p:spPr>
          <a:xfrm>
            <a:off x="834189" y="2235219"/>
            <a:ext cx="7709176" cy="22785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Scalability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Speed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Consistency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Repeating ourselves/re-inventing the wheel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2D020E-A0A3-4984-9A7D-17A1D1081DEB}"/>
              </a:ext>
            </a:extLst>
          </p:cNvPr>
          <p:cNvSpPr txBox="1"/>
          <p:nvPr/>
        </p:nvSpPr>
        <p:spPr>
          <a:xfrm>
            <a:off x="834190" y="1880623"/>
            <a:ext cx="5088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Human ‘problems’ to address</a:t>
            </a:r>
          </a:p>
        </p:txBody>
      </p:sp>
    </p:spTree>
    <p:extLst>
      <p:ext uri="{BB962C8B-B14F-4D97-AF65-F5344CB8AC3E}">
        <p14:creationId xmlns:p14="http://schemas.microsoft.com/office/powerpoint/2010/main" val="2618871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9416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Red Team attack infrastructure – some challenges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C1BCF38-F3F3-44E4-93FF-326141A5D462}"/>
              </a:ext>
            </a:extLst>
          </p:cNvPr>
          <p:cNvSpPr txBox="1"/>
          <p:nvPr/>
        </p:nvSpPr>
        <p:spPr>
          <a:xfrm>
            <a:off x="1641594" y="3072332"/>
            <a:ext cx="915667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More ‘sysadmin’ time bites into </a:t>
            </a:r>
          </a:p>
          <a:p>
            <a:r>
              <a:rPr lang="en-US" sz="4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 time limited attack operation …</a:t>
            </a:r>
          </a:p>
        </p:txBody>
      </p:sp>
    </p:spTree>
    <p:extLst>
      <p:ext uri="{BB962C8B-B14F-4D97-AF65-F5344CB8AC3E}">
        <p14:creationId xmlns:p14="http://schemas.microsoft.com/office/powerpoint/2010/main" val="2154588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9416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Red Team attack infrastructure – some challenges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C1BCF38-F3F3-44E4-93FF-326141A5D462}"/>
              </a:ext>
            </a:extLst>
          </p:cNvPr>
          <p:cNvSpPr txBox="1"/>
          <p:nvPr/>
        </p:nvSpPr>
        <p:spPr>
          <a:xfrm>
            <a:off x="2027674" y="3153612"/>
            <a:ext cx="81366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We need a different approach!</a:t>
            </a:r>
          </a:p>
        </p:txBody>
      </p:sp>
    </p:spTree>
    <p:extLst>
      <p:ext uri="{BB962C8B-B14F-4D97-AF65-F5344CB8AC3E}">
        <p14:creationId xmlns:p14="http://schemas.microsoft.com/office/powerpoint/2010/main" val="3654080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68166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Introducing ‘Infrastructure as Code’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Clear Light Bulb Placed on Chalkboard">
            <a:extLst>
              <a:ext uri="{FF2B5EF4-FFF2-40B4-BE49-F238E27FC236}">
                <a16:creationId xmlns:a16="http://schemas.microsoft.com/office/drawing/2014/main" id="{C7BA175E-B29E-4AE0-84B2-586D412B4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2502" y="1979519"/>
            <a:ext cx="2566372" cy="178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1BCF38-F3F3-44E4-93FF-326141A5D462}"/>
              </a:ext>
            </a:extLst>
          </p:cNvPr>
          <p:cNvSpPr txBox="1"/>
          <p:nvPr/>
        </p:nvSpPr>
        <p:spPr>
          <a:xfrm>
            <a:off x="701357" y="1717909"/>
            <a:ext cx="12843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What?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52F2CB-F293-4705-A779-628E1A9ACC00}"/>
              </a:ext>
            </a:extLst>
          </p:cNvPr>
          <p:cNvSpPr/>
          <p:nvPr/>
        </p:nvSpPr>
        <p:spPr>
          <a:xfrm>
            <a:off x="834190" y="2435661"/>
            <a:ext cx="7709176" cy="1718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Quite literally, being able to define infrastructure as lines of code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Emphasis is on a ‘desired end state’ and not ‘how’</a:t>
            </a:r>
          </a:p>
        </p:txBody>
      </p:sp>
    </p:spTree>
    <p:extLst>
      <p:ext uri="{BB962C8B-B14F-4D97-AF65-F5344CB8AC3E}">
        <p14:creationId xmlns:p14="http://schemas.microsoft.com/office/powerpoint/2010/main" val="3378162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68166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Introducing ‘Infrastructure as Code’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Clear Light Bulb Placed on Chalkboard">
            <a:extLst>
              <a:ext uri="{FF2B5EF4-FFF2-40B4-BE49-F238E27FC236}">
                <a16:creationId xmlns:a16="http://schemas.microsoft.com/office/drawing/2014/main" id="{C7BA175E-B29E-4AE0-84B2-586D412B4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2502" y="1979519"/>
            <a:ext cx="2566372" cy="178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1BCF38-F3F3-44E4-93FF-326141A5D462}"/>
              </a:ext>
            </a:extLst>
          </p:cNvPr>
          <p:cNvSpPr txBox="1"/>
          <p:nvPr/>
        </p:nvSpPr>
        <p:spPr>
          <a:xfrm>
            <a:off x="701357" y="1717909"/>
            <a:ext cx="12843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What?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52F2CB-F293-4705-A779-628E1A9ACC00}"/>
              </a:ext>
            </a:extLst>
          </p:cNvPr>
          <p:cNvSpPr/>
          <p:nvPr/>
        </p:nvSpPr>
        <p:spPr>
          <a:xfrm>
            <a:off x="834190" y="2435661"/>
            <a:ext cx="7709176" cy="22785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Scalability, speed and consistency improved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Other benefits: standardization and automation increases reliability (less testing) and is a lot more modular (plug and play components)</a:t>
            </a:r>
          </a:p>
        </p:txBody>
      </p:sp>
    </p:spTree>
    <p:extLst>
      <p:ext uri="{BB962C8B-B14F-4D97-AF65-F5344CB8AC3E}">
        <p14:creationId xmlns:p14="http://schemas.microsoft.com/office/powerpoint/2010/main" val="3849723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68166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Introducing ‘Infrastructure as Code’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Clear Light Bulb Placed on Chalkboard">
            <a:extLst>
              <a:ext uri="{FF2B5EF4-FFF2-40B4-BE49-F238E27FC236}">
                <a16:creationId xmlns:a16="http://schemas.microsoft.com/office/drawing/2014/main" id="{C7BA175E-B29E-4AE0-84B2-586D412B4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2502" y="1979519"/>
            <a:ext cx="2566372" cy="178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1BCF38-F3F3-44E4-93FF-326141A5D462}"/>
              </a:ext>
            </a:extLst>
          </p:cNvPr>
          <p:cNvSpPr txBox="1"/>
          <p:nvPr/>
        </p:nvSpPr>
        <p:spPr>
          <a:xfrm>
            <a:off x="701357" y="1717909"/>
            <a:ext cx="12843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What?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52F2CB-F293-4705-A779-628E1A9ACC00}"/>
              </a:ext>
            </a:extLst>
          </p:cNvPr>
          <p:cNvSpPr/>
          <p:nvPr/>
        </p:nvSpPr>
        <p:spPr>
          <a:xfrm>
            <a:off x="834190" y="2435661"/>
            <a:ext cx="7709176" cy="1718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Two important pieces of the solution: 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Orchestration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Configuration management</a:t>
            </a:r>
          </a:p>
        </p:txBody>
      </p:sp>
    </p:spTree>
    <p:extLst>
      <p:ext uri="{BB962C8B-B14F-4D97-AF65-F5344CB8AC3E}">
        <p14:creationId xmlns:p14="http://schemas.microsoft.com/office/powerpoint/2010/main" val="3454556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88" y="1668685"/>
            <a:ext cx="8518533" cy="67597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Used to build the basic infrastructure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Simple human readable syntax to define requirements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Works with lots of different cloud providers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Cross platform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>
              <a:lnSpc>
                <a:spcPct val="130000"/>
              </a:lnSpc>
            </a:pP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>
              <a:lnSpc>
                <a:spcPct val="130000"/>
              </a:lnSpc>
            </a:pP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4190" y="1314089"/>
            <a:ext cx="64340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Orchestration: Introducing Terraform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9705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Using Automation to Build an Attack Infrastructure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Placeholder 21">
            <a:extLst>
              <a:ext uri="{FF2B5EF4-FFF2-40B4-BE49-F238E27FC236}">
                <a16:creationId xmlns:a16="http://schemas.microsoft.com/office/drawing/2014/main" id="{89E66BBE-5E37-4985-A12C-1B94B9FDEBC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>
          <a:xfrm>
            <a:off x="9836559" y="1794656"/>
            <a:ext cx="1789286" cy="2012946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59851D2-A970-4D41-A680-291D87A619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4050" y="3561710"/>
            <a:ext cx="657225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562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89" y="1917169"/>
            <a:ext cx="9002370" cy="4519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3 commands: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terraform </a:t>
            </a:r>
            <a:r>
              <a:rPr lang="en-US" sz="2800" dirty="0" err="1">
                <a:solidFill>
                  <a:schemeClr val="bg1"/>
                </a:solidFill>
                <a:latin typeface="Gill Sans MT" panose="020B0502020104020203" pitchFamily="34" charset="0"/>
              </a:rPr>
              <a:t>init</a:t>
            </a: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 (sets up the provisioning environment)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terraform plan (a pre-flight check for syntax </a:t>
            </a:r>
            <a:r>
              <a:rPr lang="en-US" sz="2800" dirty="0" err="1">
                <a:solidFill>
                  <a:schemeClr val="bg1"/>
                </a:solidFill>
                <a:latin typeface="Gill Sans MT" panose="020B0502020104020203" pitchFamily="34" charset="0"/>
              </a:rPr>
              <a:t>etc</a:t>
            </a: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)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terraform apply (communicates with the cloud provider API to build the server)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… and you are ready to login to the box via ssh!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Note: Terraform will also need your cloud provider API keys/tokens specified in a support file.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5225" y="1363788"/>
            <a:ext cx="7265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Orchestration: from code to new server(s)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9705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Using Automation to Build an Attack Infrastructure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Placeholder 21">
            <a:extLst>
              <a:ext uri="{FF2B5EF4-FFF2-40B4-BE49-F238E27FC236}">
                <a16:creationId xmlns:a16="http://schemas.microsoft.com/office/drawing/2014/main" id="{89E66BBE-5E37-4985-A12C-1B94B9FDEBC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>
          <a:xfrm>
            <a:off x="9836559" y="1794656"/>
            <a:ext cx="1789286" cy="2012946"/>
          </a:xfrm>
        </p:spPr>
      </p:pic>
    </p:spTree>
    <p:extLst>
      <p:ext uri="{BB962C8B-B14F-4D97-AF65-F5344CB8AC3E}">
        <p14:creationId xmlns:p14="http://schemas.microsoft.com/office/powerpoint/2010/main" val="2385568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89" y="2235219"/>
            <a:ext cx="6928272" cy="3959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Configuring what you built with Terraform  and turning it into something ‘useful’</a:t>
            </a:r>
          </a:p>
          <a:p>
            <a:pPr>
              <a:lnSpc>
                <a:spcPct val="130000"/>
              </a:lnSpc>
            </a:pP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Phishing server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Command and Control (C2) Server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Payload servers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Redirectors </a:t>
            </a:r>
            <a:r>
              <a:rPr lang="en-US" sz="2800" dirty="0" err="1">
                <a:solidFill>
                  <a:schemeClr val="bg1"/>
                </a:solidFill>
                <a:latin typeface="Gill Sans MT" panose="020B0502020104020203" pitchFamily="34" charset="0"/>
              </a:rPr>
              <a:t>etc</a:t>
            </a: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, </a:t>
            </a:r>
            <a:r>
              <a:rPr lang="en-US" sz="2800" dirty="0" err="1">
                <a:solidFill>
                  <a:schemeClr val="bg1"/>
                </a:solidFill>
                <a:latin typeface="Gill Sans MT" panose="020B0502020104020203" pitchFamily="34" charset="0"/>
              </a:rPr>
              <a:t>etc</a:t>
            </a: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4189" y="1880623"/>
            <a:ext cx="1429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Ansible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99414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Using Automation to Build an Attack Infrastructure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9F4D5472-D9AA-4BFD-9E57-513A25166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660" y="1880623"/>
            <a:ext cx="1945718" cy="194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03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90" y="2602902"/>
            <a:ext cx="8419140" cy="5981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Uses SSH (.nix/Mac) and WinRM (M$ </a:t>
            </a:r>
            <a:r>
              <a:rPr lang="en-US" sz="2800" dirty="0" err="1">
                <a:solidFill>
                  <a:schemeClr val="bg1"/>
                </a:solidFill>
                <a:latin typeface="Gill Sans MT" panose="020B0502020104020203" pitchFamily="34" charset="0"/>
              </a:rPr>
              <a:t>Windoze</a:t>
            </a: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)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4190" y="2219574"/>
            <a:ext cx="18126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Agentless</a:t>
            </a:r>
          </a:p>
        </p:txBody>
      </p:sp>
      <p:sp>
        <p:nvSpPr>
          <p:cNvPr id="7" name="Rectangle 6"/>
          <p:cNvSpPr/>
          <p:nvPr/>
        </p:nvSpPr>
        <p:spPr>
          <a:xfrm>
            <a:off x="834189" y="3751426"/>
            <a:ext cx="8737470" cy="11582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Although independent, it works well with Terraform and other tools like Vagrant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4189" y="3396830"/>
            <a:ext cx="2071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Integration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834189" y="5486292"/>
            <a:ext cx="8737471" cy="11582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YAML </a:t>
            </a:r>
          </a:p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Procedural.  You tell it what you want and it does it for you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4190" y="5131696"/>
            <a:ext cx="38121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Easy to follow syntax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9705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Using Automation to Build an Attack Infrastructure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C0E23B2A-72FA-47D9-990D-A0F105E6F1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660" y="1880623"/>
            <a:ext cx="1945718" cy="19457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2518B4-D6D4-4172-84F7-680E42595344}"/>
              </a:ext>
            </a:extLst>
          </p:cNvPr>
          <p:cNvSpPr txBox="1"/>
          <p:nvPr/>
        </p:nvSpPr>
        <p:spPr>
          <a:xfrm>
            <a:off x="834189" y="1468729"/>
            <a:ext cx="44385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Ansible: Reasons to like it</a:t>
            </a:r>
          </a:p>
        </p:txBody>
      </p:sp>
    </p:spTree>
    <p:extLst>
      <p:ext uri="{BB962C8B-B14F-4D97-AF65-F5344CB8AC3E}">
        <p14:creationId xmlns:p14="http://schemas.microsoft.com/office/powerpoint/2010/main" val="1978127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34190" y="357102"/>
            <a:ext cx="51042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&gt; </a:t>
            </a:r>
            <a:r>
              <a:rPr lang="en-US" sz="3600" dirty="0" err="1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whois</a:t>
            </a:r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Leo (@jckhmr_t)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2F4A1EC-A2A2-44AB-806C-4019902432C3}"/>
              </a:ext>
            </a:extLst>
          </p:cNvPr>
          <p:cNvSpPr txBox="1"/>
          <p:nvPr/>
        </p:nvSpPr>
        <p:spPr>
          <a:xfrm>
            <a:off x="727815" y="1443841"/>
            <a:ext cx="1023434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Red Team Operator for Fortune 500 company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Been in Information Security for 15+ years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Tech writing &gt; Security Architecture &gt; Pen Testing &gt; Red Teaming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Previous life: bad programmer (web, ‘new media’)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Interested in: automation, breaking stuff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Occasional t-shirt winner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Long distance cyclist (not very fast)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2050" name="Picture 2" descr="jckhmr">
            <a:extLst>
              <a:ext uri="{FF2B5EF4-FFF2-40B4-BE49-F238E27FC236}">
                <a16:creationId xmlns:a16="http://schemas.microsoft.com/office/drawing/2014/main" id="{9BDC7462-4A6A-4824-B56A-E65E5D305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760" y="132080"/>
            <a:ext cx="1955800" cy="195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188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89" y="2235219"/>
            <a:ext cx="5625605" cy="16539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0"/>
              </a:rPr>
              <a:t>A collection of tasks that have a common purpose – for example, the list of commands that are needed to configure a server as a domain controller or an attack infrastructure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4190" y="1880623"/>
            <a:ext cx="5157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Ansible Building Blocks: Roles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9705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Using Automation to Build an Attack Infrastructure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D302FC17-1139-4A43-811A-BAEC223D0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474" y="2158335"/>
            <a:ext cx="5336720" cy="19425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3D1D4E-E287-497C-A609-464483882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26" y="4527824"/>
            <a:ext cx="7372350" cy="160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891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89" y="2235219"/>
            <a:ext cx="5121133" cy="2454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0"/>
              </a:rPr>
              <a:t>All of the small individual steps that make up a role.</a:t>
            </a:r>
          </a:p>
          <a:p>
            <a:pPr>
              <a:lnSpc>
                <a:spcPct val="130000"/>
              </a:lnSpc>
            </a:pPr>
            <a:endParaRPr lang="en-US" sz="20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0"/>
              </a:rPr>
              <a:t>For example, installing some software pre-</a:t>
            </a:r>
            <a:r>
              <a:rPr lang="en-US" sz="2000" dirty="0" err="1">
                <a:solidFill>
                  <a:schemeClr val="bg1"/>
                </a:solidFill>
                <a:latin typeface="Gill Sans MT" panose="020B0502020104020203" pitchFamily="34" charset="0"/>
              </a:rPr>
              <a:t>reqs</a:t>
            </a: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0"/>
              </a:rPr>
              <a:t>, joining a computer to a domain, transferring files etc.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4190" y="1880623"/>
            <a:ext cx="51017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Ansible Building Blocks: Tasks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89" y="383150"/>
            <a:ext cx="9705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Using Automation to Build an Attack Infrastructure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87550A5-5023-4C1F-AC69-F7AACBAD3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726" y="1973758"/>
            <a:ext cx="6241287" cy="381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8634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89" y="2771925"/>
            <a:ext cx="5121133" cy="4054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0"/>
              </a:rPr>
              <a:t>A playbook in sport maps all the key moves to win the game (ideally)</a:t>
            </a:r>
          </a:p>
          <a:p>
            <a:pPr>
              <a:lnSpc>
                <a:spcPct val="130000"/>
              </a:lnSpc>
            </a:pPr>
            <a:endParaRPr lang="en-US" sz="20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0"/>
              </a:rPr>
              <a:t>Think of them as the link between a list of servers and the roles that get implemented.  </a:t>
            </a:r>
          </a:p>
          <a:p>
            <a:pPr>
              <a:lnSpc>
                <a:spcPct val="130000"/>
              </a:lnSpc>
            </a:pPr>
            <a:endParaRPr lang="en-US" sz="20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bg1"/>
                </a:solidFill>
                <a:latin typeface="Gill Sans MT" panose="020B0502020104020203" pitchFamily="34" charset="0"/>
              </a:rPr>
              <a:t>We could have a playbook to stand up a complete system of servers and workstations – each containing a list of roles.</a:t>
            </a:r>
          </a:p>
          <a:p>
            <a:pPr>
              <a:lnSpc>
                <a:spcPct val="130000"/>
              </a:lnSpc>
            </a:pPr>
            <a:endParaRPr lang="en-US" sz="20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4190" y="1880623"/>
            <a:ext cx="41886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Ansible Building Blocks </a:t>
            </a:r>
          </a:p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Playbooks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9705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Using Automation to Build an Attack Infrastructure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96232743-E777-402F-A208-1434CAE7B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5322" y="1927326"/>
            <a:ext cx="5991225" cy="120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8161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89" y="2314726"/>
            <a:ext cx="7435168" cy="4934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You can now build an attack infrastructure in about 20 minutes.</a:t>
            </a:r>
            <a:b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</a:b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Consistent. Repeatable. Reliable. Reusable. Extendable</a:t>
            </a:r>
            <a:b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</a:b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Create, configure, manage and then tear down (complete lifecycle management)</a:t>
            </a:r>
          </a:p>
          <a:p>
            <a:pPr>
              <a:lnSpc>
                <a:spcPct val="130000"/>
              </a:lnSpc>
            </a:pPr>
            <a:endParaRPr lang="en-US" sz="20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4190" y="1423424"/>
            <a:ext cx="38077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Putting it all together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9705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Using Automation to Build an Attack Infrastructure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69C0FCB-D228-4998-AF85-31088E1CF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660" y="1588840"/>
            <a:ext cx="1945718" cy="1945718"/>
          </a:xfrm>
          <a:prstGeom prst="rect">
            <a:avLst/>
          </a:prstGeom>
        </p:spPr>
      </p:pic>
      <p:pic>
        <p:nvPicPr>
          <p:cNvPr id="8" name="Picture Placeholder 21">
            <a:extLst>
              <a:ext uri="{FF2B5EF4-FFF2-40B4-BE49-F238E27FC236}">
                <a16:creationId xmlns:a16="http://schemas.microsoft.com/office/drawing/2014/main" id="{C0537D04-483D-4503-B392-43DA1A77F43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>
          <a:xfrm>
            <a:off x="7480985" y="1555226"/>
            <a:ext cx="1789286" cy="2012946"/>
          </a:xfrm>
        </p:spPr>
      </p:pic>
    </p:spTree>
    <p:extLst>
      <p:ext uri="{BB962C8B-B14F-4D97-AF65-F5344CB8AC3E}">
        <p14:creationId xmlns:p14="http://schemas.microsoft.com/office/powerpoint/2010/main" val="33257902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5526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Cloud Infrastructure Attacks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DC8DCB9-DD29-4353-B4AC-7CDFA5B4AA65}"/>
              </a:ext>
            </a:extLst>
          </p:cNvPr>
          <p:cNvSpPr txBox="1"/>
          <p:nvPr/>
        </p:nvSpPr>
        <p:spPr>
          <a:xfrm>
            <a:off x="2027674" y="3153612"/>
            <a:ext cx="78526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Attacking and weaponization</a:t>
            </a:r>
          </a:p>
        </p:txBody>
      </p:sp>
    </p:spTree>
    <p:extLst>
      <p:ext uri="{BB962C8B-B14F-4D97-AF65-F5344CB8AC3E}">
        <p14:creationId xmlns:p14="http://schemas.microsoft.com/office/powerpoint/2010/main" val="1519612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89" y="2314726"/>
            <a:ext cx="8806768" cy="2838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Gill Sans MT" panose="020B0502020104020203" pitchFamily="34" charset="0"/>
              </a:rPr>
              <a:t>terraform.tfstate</a:t>
            </a: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 and </a:t>
            </a:r>
            <a:r>
              <a:rPr lang="en-US" sz="2800" dirty="0" err="1">
                <a:solidFill>
                  <a:schemeClr val="bg1"/>
                </a:solidFill>
                <a:latin typeface="Gill Sans MT" panose="020B0502020104020203" pitchFamily="34" charset="0"/>
              </a:rPr>
              <a:t>terraform.tfstate.backup</a:t>
            </a: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 files are used to manage ‘session state’.  Essentially a bundle of settings for a built environment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Can you see what has gone wrong?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Root creds!  Lateral movement ….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4190" y="1423424"/>
            <a:ext cx="752199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Scenario: An attacker gains a foothold on  a </a:t>
            </a:r>
          </a:p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Terraform ‘Build Machine’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5526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Cloud Infrastructure Attacks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Placeholder 21">
            <a:extLst>
              <a:ext uri="{FF2B5EF4-FFF2-40B4-BE49-F238E27FC236}">
                <a16:creationId xmlns:a16="http://schemas.microsoft.com/office/drawing/2014/main" id="{C0537D04-483D-4503-B392-43DA1A77F43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>
          <a:xfrm>
            <a:off x="9558261" y="1555226"/>
            <a:ext cx="1789286" cy="2012946"/>
          </a:xfr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81D609A-D16C-4FE1-ABEB-64ABB2D71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3117" y="3568172"/>
            <a:ext cx="4336032" cy="304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6678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89" y="2314726"/>
            <a:ext cx="8806768" cy="11582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By design, an Ansible Controller has root access to an inventory of servers/workstations.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4190" y="1423424"/>
            <a:ext cx="8627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Scenario: An attacker gains a foothold on an Ansible Controller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55265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Cloud Infrastructure Attacks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B4FAA95F-4C32-4597-AEBD-35AB3DE4E1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660" y="1588840"/>
            <a:ext cx="1945718" cy="19457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F03EA8-2627-4F31-BAE8-009993C76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133" y="3688824"/>
            <a:ext cx="4642381" cy="292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6802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8569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Weaponizing Ansible: Does this look normal?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E4DE2724-5E43-46F9-B341-5054C891F8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7810" y="93261"/>
            <a:ext cx="750801" cy="75080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23C65D5-D6AE-4E6E-ABCA-29DD08F42E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987" y="1104439"/>
            <a:ext cx="9382469" cy="575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8940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4029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Weaponizing Ansible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DC8DCB9-DD29-4353-B4AC-7CDFA5B4AA65}"/>
              </a:ext>
            </a:extLst>
          </p:cNvPr>
          <p:cNvSpPr txBox="1"/>
          <p:nvPr/>
        </p:nvSpPr>
        <p:spPr>
          <a:xfrm>
            <a:off x="2027674" y="3153612"/>
            <a:ext cx="75532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Of course it does, but </a:t>
            </a:r>
          </a:p>
          <a:p>
            <a:r>
              <a:rPr lang="en-US" sz="4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it’s anything BUT normal …</a:t>
            </a:r>
          </a:p>
        </p:txBody>
      </p:sp>
    </p:spTree>
    <p:extLst>
      <p:ext uri="{BB962C8B-B14F-4D97-AF65-F5344CB8AC3E}">
        <p14:creationId xmlns:p14="http://schemas.microsoft.com/office/powerpoint/2010/main" val="19577523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ttack_FinalCut">
            <a:hlinkClick r:id="" action="ppaction://media"/>
            <a:extLst>
              <a:ext uri="{FF2B5EF4-FFF2-40B4-BE49-F238E27FC236}">
                <a16:creationId xmlns:a16="http://schemas.microsoft.com/office/drawing/2014/main" id="{B1D355D2-0779-44E5-BA75-BCC29A38B4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640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13127" y="1880623"/>
            <a:ext cx="1127232" cy="461665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r>
              <a:rPr lang="en-US" sz="2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What?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2937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On the agenda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Clear Light Bulb Placed on Chalkboard">
            <a:extLst>
              <a:ext uri="{FF2B5EF4-FFF2-40B4-BE49-F238E27FC236}">
                <a16:creationId xmlns:a16="http://schemas.microsoft.com/office/drawing/2014/main" id="{C7BA175E-B29E-4AE0-84B2-586D412B4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2501" y="1974280"/>
            <a:ext cx="2566372" cy="178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C4ABF2-B3C1-4AE4-9E43-F76BE7C58BAF}"/>
              </a:ext>
            </a:extLst>
          </p:cNvPr>
          <p:cNvSpPr txBox="1"/>
          <p:nvPr/>
        </p:nvSpPr>
        <p:spPr>
          <a:xfrm>
            <a:off x="713127" y="3451603"/>
            <a:ext cx="6391109" cy="461665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r>
              <a:rPr lang="en-US" sz="2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Red Team attack infrastructure - challenges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D32D6C-C757-49D0-94B6-16ABC1391486}"/>
              </a:ext>
            </a:extLst>
          </p:cNvPr>
          <p:cNvSpPr txBox="1"/>
          <p:nvPr/>
        </p:nvSpPr>
        <p:spPr>
          <a:xfrm>
            <a:off x="713127" y="4237093"/>
            <a:ext cx="7436908" cy="461665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r>
              <a:rPr lang="en-US" sz="2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Using automation to build an attack infrastructure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6E7DD3-D6D5-4C13-B1B6-75940F7B03D7}"/>
              </a:ext>
            </a:extLst>
          </p:cNvPr>
          <p:cNvSpPr txBox="1"/>
          <p:nvPr/>
        </p:nvSpPr>
        <p:spPr>
          <a:xfrm>
            <a:off x="713127" y="5022583"/>
            <a:ext cx="5338577" cy="461665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r>
              <a:rPr lang="en-US" sz="2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Automation infrastructure attacks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EC1792-72E9-4A34-BD26-2A1A0D2C23E8}"/>
              </a:ext>
            </a:extLst>
          </p:cNvPr>
          <p:cNvSpPr txBox="1"/>
          <p:nvPr/>
        </p:nvSpPr>
        <p:spPr>
          <a:xfrm>
            <a:off x="713127" y="2666113"/>
            <a:ext cx="4624407" cy="461665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r>
              <a:rPr lang="en-US" sz="2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It’s not all about the attacking*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8F5D6C-2277-40BB-8D04-4BE1090679FC}"/>
              </a:ext>
            </a:extLst>
          </p:cNvPr>
          <p:cNvSpPr txBox="1"/>
          <p:nvPr/>
        </p:nvSpPr>
        <p:spPr>
          <a:xfrm>
            <a:off x="0" y="6542206"/>
            <a:ext cx="2691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* with written permission!</a:t>
            </a:r>
          </a:p>
        </p:txBody>
      </p:sp>
    </p:spTree>
    <p:extLst>
      <p:ext uri="{BB962C8B-B14F-4D97-AF65-F5344CB8AC3E}">
        <p14:creationId xmlns:p14="http://schemas.microsoft.com/office/powerpoint/2010/main" val="7795772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38681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Fixing the problems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DC8DCB9-DD29-4353-B4AC-7CDFA5B4AA65}"/>
              </a:ext>
            </a:extLst>
          </p:cNvPr>
          <p:cNvSpPr txBox="1"/>
          <p:nvPr/>
        </p:nvSpPr>
        <p:spPr>
          <a:xfrm>
            <a:off x="1375599" y="1761692"/>
            <a:ext cx="833632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Ansible and Terraform by </a:t>
            </a:r>
          </a:p>
          <a:p>
            <a:r>
              <a:rPr lang="en-US" sz="4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themselves are not ‘vulnerable’</a:t>
            </a:r>
          </a:p>
        </p:txBody>
      </p:sp>
    </p:spTree>
    <p:extLst>
      <p:ext uri="{BB962C8B-B14F-4D97-AF65-F5344CB8AC3E}">
        <p14:creationId xmlns:p14="http://schemas.microsoft.com/office/powerpoint/2010/main" val="37338734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38681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Fixing the problems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DC8DCB9-DD29-4353-B4AC-7CDFA5B4AA65}"/>
              </a:ext>
            </a:extLst>
          </p:cNvPr>
          <p:cNvSpPr txBox="1"/>
          <p:nvPr/>
        </p:nvSpPr>
        <p:spPr>
          <a:xfrm>
            <a:off x="1375599" y="1761692"/>
            <a:ext cx="981056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Ansible and Terraform by </a:t>
            </a:r>
          </a:p>
          <a:p>
            <a:r>
              <a:rPr lang="en-US" sz="44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themselves are not ‘vulnerable’</a:t>
            </a:r>
          </a:p>
          <a:p>
            <a:endParaRPr lang="en-US" sz="4400" b="1" dirty="0">
              <a:solidFill>
                <a:srgbClr val="01CEAF"/>
              </a:solidFill>
              <a:latin typeface="Gill Sans MT" panose="020B05020201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The same old rules of system hardening, patch management,  authentication, authorization and </a:t>
            </a:r>
          </a:p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Accountability still stand.  </a:t>
            </a:r>
          </a:p>
          <a:p>
            <a:endParaRPr lang="en-US" sz="3600" dirty="0">
              <a:solidFill>
                <a:schemeClr val="bg1"/>
              </a:solidFill>
              <a:latin typeface="Gill Sans MT" panose="020B05020201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Get the basics right …</a:t>
            </a:r>
          </a:p>
        </p:txBody>
      </p:sp>
    </p:spTree>
    <p:extLst>
      <p:ext uri="{BB962C8B-B14F-4D97-AF65-F5344CB8AC3E}">
        <p14:creationId xmlns:p14="http://schemas.microsoft.com/office/powerpoint/2010/main" val="21725888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59500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There’s just one more thing …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DC8DCB9-DD29-4353-B4AC-7CDFA5B4AA65}"/>
              </a:ext>
            </a:extLst>
          </p:cNvPr>
          <p:cNvSpPr txBox="1"/>
          <p:nvPr/>
        </p:nvSpPr>
        <p:spPr>
          <a:xfrm>
            <a:off x="1375599" y="1761692"/>
            <a:ext cx="859908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 like Ansible and Terraform … but they</a:t>
            </a:r>
          </a:p>
          <a:p>
            <a:r>
              <a:rPr lang="en-US" sz="36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require my stretched team to </a:t>
            </a:r>
          </a:p>
          <a:p>
            <a:r>
              <a:rPr lang="en-US" sz="36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learn yet more tools and ‘scripting’.</a:t>
            </a:r>
          </a:p>
        </p:txBody>
      </p:sp>
    </p:spTree>
    <p:extLst>
      <p:ext uri="{BB962C8B-B14F-4D97-AF65-F5344CB8AC3E}">
        <p14:creationId xmlns:p14="http://schemas.microsoft.com/office/powerpoint/2010/main" val="35661860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4190" y="357102"/>
            <a:ext cx="59500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There’s just one more thing …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DC8DCB9-DD29-4353-B4AC-7CDFA5B4AA65}"/>
              </a:ext>
            </a:extLst>
          </p:cNvPr>
          <p:cNvSpPr txBox="1"/>
          <p:nvPr/>
        </p:nvSpPr>
        <p:spPr>
          <a:xfrm>
            <a:off x="397168" y="1055530"/>
            <a:ext cx="11794832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6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Introducing ‘</a:t>
            </a:r>
            <a:r>
              <a:rPr lang="en-US" sz="4400" dirty="0" err="1">
                <a:solidFill>
                  <a:srgbClr val="FF0000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redEngine</a:t>
            </a:r>
            <a:r>
              <a:rPr lang="en-US" sz="4400" dirty="0">
                <a:solidFill>
                  <a:schemeClr val="accent6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’ …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asks what type of components you want for an attack infrastructure.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Generates and customizes the Terraform &amp; Ansible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Creates the raw servers and configures everything for you.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Generates and deploys SSL certificates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Complete setup of phishing server (complete with DKIM, SPF and DMARC)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Multiple other roles: multiple C2 systems, redirectors, payload </a:t>
            </a:r>
            <a:r>
              <a:rPr lang="en-US" sz="2800" dirty="0" err="1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etc</a:t>
            </a: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Notifications to Slack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Can be utilized by non Terraform/Ansible specialists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Automating the automation! (yes, it’s a ‘thing’)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Status: Internal Beta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6A0459-B02F-44E6-ACDB-50CDF5914E4C}"/>
              </a:ext>
            </a:extLst>
          </p:cNvPr>
          <p:cNvSpPr txBox="1"/>
          <p:nvPr/>
        </p:nvSpPr>
        <p:spPr>
          <a:xfrm>
            <a:off x="2884574" y="5996516"/>
            <a:ext cx="5759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Courier New" panose="02070309020205020404" pitchFamily="49" charset="0"/>
              </a:rPr>
              <a:t>Another demo?  Why not!</a:t>
            </a:r>
          </a:p>
        </p:txBody>
      </p:sp>
    </p:spTree>
    <p:extLst>
      <p:ext uri="{BB962C8B-B14F-4D97-AF65-F5344CB8AC3E}">
        <p14:creationId xmlns:p14="http://schemas.microsoft.com/office/powerpoint/2010/main" val="1759547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581927" y="1133560"/>
            <a:ext cx="5195589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Thank you.</a:t>
            </a:r>
          </a:p>
          <a:p>
            <a:pPr algn="ctr"/>
            <a:endParaRPr lang="en-US" sz="4800" dirty="0">
              <a:solidFill>
                <a:schemeClr val="bg1"/>
              </a:solidFill>
              <a:latin typeface="Gill Sans MT" panose="020B05020201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Questions?</a:t>
            </a:r>
          </a:p>
          <a:p>
            <a:pPr algn="ctr"/>
            <a:endParaRPr lang="en-US" sz="4800" dirty="0">
              <a:solidFill>
                <a:schemeClr val="bg1"/>
              </a:solidFill>
              <a:latin typeface="Gill Sans MT" panose="020B05020201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  <a:p>
            <a:pPr algn="ctr"/>
            <a:r>
              <a:rPr lang="en-US" sz="4000" dirty="0">
                <a:solidFill>
                  <a:srgbClr val="FF9933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jckhmr.net   @jckhmr_t</a:t>
            </a:r>
          </a:p>
          <a:p>
            <a:pPr algn="ctr"/>
            <a:r>
              <a:rPr lang="en-US" sz="4000" dirty="0">
                <a:solidFill>
                  <a:srgbClr val="FF9933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github.com/jckhmr</a:t>
            </a:r>
          </a:p>
          <a:p>
            <a:pPr algn="ctr"/>
            <a:r>
              <a:rPr lang="en-US" sz="4000" dirty="0" err="1">
                <a:solidFill>
                  <a:srgbClr val="FF9933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jckhmr@</a:t>
            </a:r>
            <a:r>
              <a:rPr lang="en-US" sz="4000" err="1">
                <a:solidFill>
                  <a:srgbClr val="FF9933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posteo</a:t>
            </a:r>
            <a:r>
              <a:rPr lang="en-US" sz="4000">
                <a:solidFill>
                  <a:srgbClr val="FF9933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.net</a:t>
            </a:r>
            <a:endParaRPr lang="en-US" sz="4000" dirty="0">
              <a:solidFill>
                <a:srgbClr val="FF9933"/>
              </a:solidFill>
              <a:latin typeface="Gill Sans MT" panose="020B05020201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3709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0171873-B596-4C6D-92A0-CE3EACD6F5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876571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89" y="2314731"/>
            <a:ext cx="5021487" cy="2838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Pen testing/Penetration testing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Ethical hacking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Red Teaming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Offensive Security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4190" y="1880623"/>
            <a:ext cx="3290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So many names …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1401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What?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69E5331-08B3-46BA-95B6-09F726484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7400" y="2069466"/>
            <a:ext cx="284797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929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89" y="2394243"/>
            <a:ext cx="7440235" cy="4519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If performing an operation on cloud environments, it makes sense to work from a cloud environment too.  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Those ‘attack’ cloud environments have to be built too! </a:t>
            </a: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  <a:sym typeface="Wingdings" panose="05000000000000000000" pitchFamily="2" charset="2"/>
              </a:rPr>
              <a:t></a:t>
            </a: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Speed/agility/scalability of working with/from the cloud</a:t>
            </a:r>
            <a:b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</a:b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4190" y="1880623"/>
            <a:ext cx="4702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Myth: we just ‘break’ things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6293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It’s not all about the attacking …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2066FE6-4D3F-4E3C-AF07-C7117D407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313" y="1880623"/>
            <a:ext cx="41148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57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91" y="1767558"/>
            <a:ext cx="6689732" cy="50793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Goal = make organizations more secure, so: 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perform threat emulation activities as to how actual production systems can be attacked.  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Testing and helping improve defensive capabilities.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Often requires creating a ‘copy’ of the target infrastructure (or a part of it).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4190" y="1264403"/>
            <a:ext cx="4702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Myth: we just ‘break’ things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6293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It’s not all about the attacking …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A1067FA-C38D-42EC-8276-9952F875C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313" y="1880623"/>
            <a:ext cx="41148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621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90" y="2374365"/>
            <a:ext cx="6789124" cy="28387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Rarely a case of ‘point, click’ and ‘I’m in’.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Unique environments require unique solutions to attack them.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Social engineering is becoming more necessary.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4190" y="1880623"/>
            <a:ext cx="4702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Myth: we just ‘break’ things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6293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It’s not all about the attacking …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C3265373-35DC-431B-B01D-8EA32F8FB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4313" y="1880623"/>
            <a:ext cx="41148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338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34190" y="1151472"/>
            <a:ext cx="54401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1CEAF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Simplified attack infrastructure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9416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Red Team attack infrastructure – some challenges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A5EEE03-8643-4069-A571-B9E202AB9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625" y="1674692"/>
            <a:ext cx="6398749" cy="510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817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4190" y="1341050"/>
            <a:ext cx="4771480" cy="22785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800" dirty="0">
                <a:solidFill>
                  <a:schemeClr val="bg1"/>
                </a:solidFill>
                <a:latin typeface="Gill Sans MT" panose="020B0502020104020203" pitchFamily="34" charset="0"/>
              </a:rPr>
              <a:t>How long to do ALL of this, just for ONE element (phishing) of an attack infrastructure?</a:t>
            </a:r>
            <a:endParaRPr lang="en-US" sz="2800" dirty="0">
              <a:solidFill>
                <a:schemeClr val="bg1"/>
              </a:solidFill>
              <a:latin typeface="Gill Sans MT" panose="020B0502020104020203" pitchFamily="34" charset="0"/>
              <a:sym typeface="Wingdings" panose="05000000000000000000" pitchFamily="2" charset="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4190" y="357102"/>
            <a:ext cx="9416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Gill Sans MT" panose="020B05020201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Red Team attack infrastructure – some challenges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18298" y="1029481"/>
            <a:ext cx="914602" cy="0"/>
          </a:xfrm>
          <a:prstGeom prst="line">
            <a:avLst/>
          </a:prstGeom>
          <a:ln w="57150">
            <a:solidFill>
              <a:srgbClr val="01CE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DE5D377-7CAC-400E-A7AA-8C470B8833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1505683"/>
              </p:ext>
            </p:extLst>
          </p:nvPr>
        </p:nvGraphicFramePr>
        <p:xfrm>
          <a:off x="4707567" y="1317197"/>
          <a:ext cx="7484433" cy="5307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1E7E8207-7053-4622-AAF5-55EE582B02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9683" y="3510048"/>
            <a:ext cx="4543425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777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ZColor Dark Theme">
      <a:dk1>
        <a:sysClr val="windowText" lastClr="000000"/>
      </a:dk1>
      <a:lt1>
        <a:sysClr val="window" lastClr="FFFFFF"/>
      </a:lt1>
      <a:dk2>
        <a:srgbClr val="44546A"/>
      </a:dk2>
      <a:lt2>
        <a:srgbClr val="EBEBEB"/>
      </a:lt2>
      <a:accent1>
        <a:srgbClr val="4DD6B0"/>
      </a:accent1>
      <a:accent2>
        <a:srgbClr val="4DD6B0"/>
      </a:accent2>
      <a:accent3>
        <a:srgbClr val="4DD6B0"/>
      </a:accent3>
      <a:accent4>
        <a:srgbClr val="4DD6B0"/>
      </a:accent4>
      <a:accent5>
        <a:srgbClr val="4DD6B0"/>
      </a:accent5>
      <a:accent6>
        <a:srgbClr val="4DD6B0"/>
      </a:accent6>
      <a:hlink>
        <a:srgbClr val="0563C1"/>
      </a:hlink>
      <a:folHlink>
        <a:srgbClr val="954F72"/>
      </a:folHlink>
    </a:clrScheme>
    <a:fontScheme name="Lato Black">
      <a:majorFont>
        <a:latin typeface="Lato Black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11007</TotalTime>
  <Words>1573</Words>
  <Application>Microsoft Office PowerPoint</Application>
  <PresentationFormat>Widescreen</PresentationFormat>
  <Paragraphs>215</Paragraphs>
  <Slides>35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Gill Sans MT</vt:lpstr>
      <vt:lpstr>Lato</vt:lpstr>
      <vt:lpstr>Lato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GraphicBulb</dc:creator>
  <cp:lastModifiedBy>lmc</cp:lastModifiedBy>
  <cp:revision>248</cp:revision>
  <dcterms:created xsi:type="dcterms:W3CDTF">2018-07-18T01:46:28Z</dcterms:created>
  <dcterms:modified xsi:type="dcterms:W3CDTF">2020-03-11T19:35:07Z</dcterms:modified>
</cp:coreProperties>
</file>

<file path=docProps/thumbnail.jpeg>
</file>